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
  </p:notesMasterIdLst>
  <p:sldIdLst>
    <p:sldId id="256" r:id="rId2"/>
    <p:sldId id="262" r:id="rId3"/>
    <p:sldId id="263" r:id="rId4"/>
  </p:sldIdLst>
  <p:sldSz cx="7775575" cy="97202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A7B"/>
    <a:srgbClr val="E9EDF1"/>
    <a:srgbClr val="B87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0" autoAdjust="0"/>
    <p:restoredTop sz="94660"/>
  </p:normalViewPr>
  <p:slideViewPr>
    <p:cSldViewPr snapToGrid="0">
      <p:cViewPr varScale="1">
        <p:scale>
          <a:sx n="74" d="100"/>
          <a:sy n="74" d="100"/>
        </p:scale>
        <p:origin x="3834"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lakely, Michael" userId="04d25b9b-368d-4ec9-b6b6-b99efcfb8106" providerId="ADAL" clId="{26A14E76-7334-4055-891B-72D20A8B7EB9}"/>
    <pc:docChg chg="modSld">
      <pc:chgData name="Blakely, Michael" userId="04d25b9b-368d-4ec9-b6b6-b99efcfb8106" providerId="ADAL" clId="{26A14E76-7334-4055-891B-72D20A8B7EB9}" dt="2026-06-04T14:41:19.198" v="56" actId="20577"/>
      <pc:docMkLst>
        <pc:docMk/>
      </pc:docMkLst>
      <pc:sldChg chg="modSp mod">
        <pc:chgData name="Blakely, Michael" userId="04d25b9b-368d-4ec9-b6b6-b99efcfb8106" providerId="ADAL" clId="{26A14E76-7334-4055-891B-72D20A8B7EB9}" dt="2026-06-04T14:41:19.198" v="56" actId="20577"/>
        <pc:sldMkLst>
          <pc:docMk/>
          <pc:sldMk cId="3229062917" sldId="256"/>
        </pc:sldMkLst>
        <pc:spChg chg="mod">
          <ac:chgData name="Blakely, Michael" userId="04d25b9b-368d-4ec9-b6b6-b99efcfb8106" providerId="ADAL" clId="{26A14E76-7334-4055-891B-72D20A8B7EB9}" dt="2026-06-04T14:41:19.198" v="56" actId="20577"/>
          <ac:spMkLst>
            <pc:docMk/>
            <pc:sldMk cId="3229062917" sldId="256"/>
            <ac:spMk id="16" creationId="{B41AB13C-8781-6ABF-1B9F-A19E001C8E7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7385A7-3527-4141-9CD8-2BEBF5961201}" type="datetimeFigureOut">
              <a:rPr lang="en-GB" smtClean="0"/>
              <a:t>04/06/2026</a:t>
            </a:fld>
            <a:endParaRPr lang="en-GB"/>
          </a:p>
        </p:txBody>
      </p:sp>
      <p:sp>
        <p:nvSpPr>
          <p:cNvPr id="4" name="Slide Image Placeholder 3"/>
          <p:cNvSpPr>
            <a:spLocks noGrp="1" noRot="1" noChangeAspect="1"/>
          </p:cNvSpPr>
          <p:nvPr>
            <p:ph type="sldImg" idx="2"/>
          </p:nvPr>
        </p:nvSpPr>
        <p:spPr>
          <a:xfrm>
            <a:off x="2193925" y="1143000"/>
            <a:ext cx="247015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46FE0D-F006-43A8-86B6-14607FFF2D08}" type="slidenum">
              <a:rPr lang="en-GB" smtClean="0"/>
              <a:t>‹#›</a:t>
            </a:fld>
            <a:endParaRPr lang="en-GB"/>
          </a:p>
        </p:txBody>
      </p:sp>
    </p:spTree>
    <p:extLst>
      <p:ext uri="{BB962C8B-B14F-4D97-AF65-F5344CB8AC3E}">
        <p14:creationId xmlns:p14="http://schemas.microsoft.com/office/powerpoint/2010/main" val="1695500711"/>
      </p:ext>
    </p:extLst>
  </p:cSld>
  <p:clrMap bg1="lt1" tx1="dk1" bg2="lt2" tx2="dk2" accent1="accent1" accent2="accent2" accent3="accent3" accent4="accent4" accent5="accent5" accent6="accent6" hlink="hlink" folHlink="folHlink"/>
  <p:notesStyle>
    <a:lvl1pPr marL="0" algn="l" defTabSz="740519" rtl="0" eaLnBrk="1" latinLnBrk="0" hangingPunct="1">
      <a:defRPr sz="972" kern="1200">
        <a:solidFill>
          <a:schemeClr val="tx1"/>
        </a:solidFill>
        <a:latin typeface="+mn-lt"/>
        <a:ea typeface="+mn-ea"/>
        <a:cs typeface="+mn-cs"/>
      </a:defRPr>
    </a:lvl1pPr>
    <a:lvl2pPr marL="370259" algn="l" defTabSz="740519" rtl="0" eaLnBrk="1" latinLnBrk="0" hangingPunct="1">
      <a:defRPr sz="972" kern="1200">
        <a:solidFill>
          <a:schemeClr val="tx1"/>
        </a:solidFill>
        <a:latin typeface="+mn-lt"/>
        <a:ea typeface="+mn-ea"/>
        <a:cs typeface="+mn-cs"/>
      </a:defRPr>
    </a:lvl2pPr>
    <a:lvl3pPr marL="740519" algn="l" defTabSz="740519" rtl="0" eaLnBrk="1" latinLnBrk="0" hangingPunct="1">
      <a:defRPr sz="972" kern="1200">
        <a:solidFill>
          <a:schemeClr val="tx1"/>
        </a:solidFill>
        <a:latin typeface="+mn-lt"/>
        <a:ea typeface="+mn-ea"/>
        <a:cs typeface="+mn-cs"/>
      </a:defRPr>
    </a:lvl3pPr>
    <a:lvl4pPr marL="1110778" algn="l" defTabSz="740519" rtl="0" eaLnBrk="1" latinLnBrk="0" hangingPunct="1">
      <a:defRPr sz="972" kern="1200">
        <a:solidFill>
          <a:schemeClr val="tx1"/>
        </a:solidFill>
        <a:latin typeface="+mn-lt"/>
        <a:ea typeface="+mn-ea"/>
        <a:cs typeface="+mn-cs"/>
      </a:defRPr>
    </a:lvl4pPr>
    <a:lvl5pPr marL="1481036" algn="l" defTabSz="740519" rtl="0" eaLnBrk="1" latinLnBrk="0" hangingPunct="1">
      <a:defRPr sz="972" kern="1200">
        <a:solidFill>
          <a:schemeClr val="tx1"/>
        </a:solidFill>
        <a:latin typeface="+mn-lt"/>
        <a:ea typeface="+mn-ea"/>
        <a:cs typeface="+mn-cs"/>
      </a:defRPr>
    </a:lvl5pPr>
    <a:lvl6pPr marL="1851295" algn="l" defTabSz="740519" rtl="0" eaLnBrk="1" latinLnBrk="0" hangingPunct="1">
      <a:defRPr sz="972" kern="1200">
        <a:solidFill>
          <a:schemeClr val="tx1"/>
        </a:solidFill>
        <a:latin typeface="+mn-lt"/>
        <a:ea typeface="+mn-ea"/>
        <a:cs typeface="+mn-cs"/>
      </a:defRPr>
    </a:lvl6pPr>
    <a:lvl7pPr marL="2221555" algn="l" defTabSz="740519" rtl="0" eaLnBrk="1" latinLnBrk="0" hangingPunct="1">
      <a:defRPr sz="972" kern="1200">
        <a:solidFill>
          <a:schemeClr val="tx1"/>
        </a:solidFill>
        <a:latin typeface="+mn-lt"/>
        <a:ea typeface="+mn-ea"/>
        <a:cs typeface="+mn-cs"/>
      </a:defRPr>
    </a:lvl7pPr>
    <a:lvl8pPr marL="2591814" algn="l" defTabSz="740519" rtl="0" eaLnBrk="1" latinLnBrk="0" hangingPunct="1">
      <a:defRPr sz="972" kern="1200">
        <a:solidFill>
          <a:schemeClr val="tx1"/>
        </a:solidFill>
        <a:latin typeface="+mn-lt"/>
        <a:ea typeface="+mn-ea"/>
        <a:cs typeface="+mn-cs"/>
      </a:defRPr>
    </a:lvl8pPr>
    <a:lvl9pPr marL="2962072" algn="l" defTabSz="740519" rtl="0" eaLnBrk="1" latinLnBrk="0" hangingPunct="1">
      <a:defRPr sz="9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46FE0D-F006-43A8-86B6-14607FFF2D08}" type="slidenum">
              <a:rPr lang="en-GB" smtClean="0"/>
              <a:t>1</a:t>
            </a:fld>
            <a:endParaRPr lang="en-GB"/>
          </a:p>
        </p:txBody>
      </p:sp>
    </p:spTree>
    <p:extLst>
      <p:ext uri="{BB962C8B-B14F-4D97-AF65-F5344CB8AC3E}">
        <p14:creationId xmlns:p14="http://schemas.microsoft.com/office/powerpoint/2010/main" val="6029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C4A78-3A73-778C-AEB0-ABD294B8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CA6E0-B9FA-B409-89B2-98DCE1799A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B04EA7-0D4F-FBBB-D4E8-659DAB08F37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574281B-E86C-AB34-08F9-7F9BCD92C524}"/>
              </a:ext>
            </a:extLst>
          </p:cNvPr>
          <p:cNvSpPr>
            <a:spLocks noGrp="1"/>
          </p:cNvSpPr>
          <p:nvPr>
            <p:ph type="sldNum" sz="quarter" idx="5"/>
          </p:nvPr>
        </p:nvSpPr>
        <p:spPr/>
        <p:txBody>
          <a:bodyPr/>
          <a:lstStyle/>
          <a:p>
            <a:fld id="{5646FE0D-F006-43A8-86B6-14607FFF2D08}" type="slidenum">
              <a:rPr lang="en-GB" smtClean="0"/>
              <a:t>2</a:t>
            </a:fld>
            <a:endParaRPr lang="en-GB"/>
          </a:p>
        </p:txBody>
      </p:sp>
    </p:spTree>
    <p:extLst>
      <p:ext uri="{BB962C8B-B14F-4D97-AF65-F5344CB8AC3E}">
        <p14:creationId xmlns:p14="http://schemas.microsoft.com/office/powerpoint/2010/main" val="4280917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65DEEF-80D3-1C40-0364-85530EA2AF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6C1B1B-FE66-8776-4310-EB458E0975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3866D2-AB2E-D46F-A410-0D9FB5EF22F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95AAA0A-A9E6-AB61-E81F-B5D14E76379D}"/>
              </a:ext>
            </a:extLst>
          </p:cNvPr>
          <p:cNvSpPr>
            <a:spLocks noGrp="1"/>
          </p:cNvSpPr>
          <p:nvPr>
            <p:ph type="sldNum" sz="quarter" idx="5"/>
          </p:nvPr>
        </p:nvSpPr>
        <p:spPr/>
        <p:txBody>
          <a:bodyPr/>
          <a:lstStyle/>
          <a:p>
            <a:fld id="{5646FE0D-F006-43A8-86B6-14607FFF2D08}" type="slidenum">
              <a:rPr lang="en-GB" smtClean="0"/>
              <a:t>3</a:t>
            </a:fld>
            <a:endParaRPr lang="en-GB"/>
          </a:p>
        </p:txBody>
      </p:sp>
    </p:spTree>
    <p:extLst>
      <p:ext uri="{BB962C8B-B14F-4D97-AF65-F5344CB8AC3E}">
        <p14:creationId xmlns:p14="http://schemas.microsoft.com/office/powerpoint/2010/main" val="3179501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590794"/>
            <a:ext cx="6609239" cy="3384092"/>
          </a:xfrm>
        </p:spPr>
        <p:txBody>
          <a:bodyPr anchor="b"/>
          <a:lstStyle>
            <a:lvl1pPr algn="ctr">
              <a:defRPr sz="5102"/>
            </a:lvl1pPr>
          </a:lstStyle>
          <a:p>
            <a:r>
              <a:rPr lang="en-US"/>
              <a:t>Click to edit Master title style</a:t>
            </a:r>
            <a:endParaRPr lang="en-US" dirty="0"/>
          </a:p>
        </p:txBody>
      </p:sp>
      <p:sp>
        <p:nvSpPr>
          <p:cNvPr id="3" name="Subtitle 2"/>
          <p:cNvSpPr>
            <a:spLocks noGrp="1"/>
          </p:cNvSpPr>
          <p:nvPr>
            <p:ph type="subTitle" idx="1"/>
          </p:nvPr>
        </p:nvSpPr>
        <p:spPr>
          <a:xfrm>
            <a:off x="971947" y="5105389"/>
            <a:ext cx="5831681" cy="2346813"/>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DA74DC-DEF9-4AE9-83EC-5CCDB02B2024}"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868825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A74DC-DEF9-4AE9-83EC-5CCDB02B2024}"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40105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17514"/>
            <a:ext cx="1676608" cy="823747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571" y="517514"/>
            <a:ext cx="4932630" cy="823747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A74DC-DEF9-4AE9-83EC-5CCDB02B2024}"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2558790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DA74DC-DEF9-4AE9-83EC-5CCDB02B2024}"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1533160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522" y="2423318"/>
            <a:ext cx="6706433" cy="4043359"/>
          </a:xfrm>
        </p:spPr>
        <p:txBody>
          <a:bodyPr anchor="b"/>
          <a:lstStyle>
            <a:lvl1pPr>
              <a:defRPr sz="5102"/>
            </a:lvl1pPr>
          </a:lstStyle>
          <a:p>
            <a:r>
              <a:rPr lang="en-US"/>
              <a:t>Click to edit Master title style</a:t>
            </a:r>
            <a:endParaRPr lang="en-US" dirty="0"/>
          </a:p>
        </p:txBody>
      </p:sp>
      <p:sp>
        <p:nvSpPr>
          <p:cNvPr id="3" name="Text Placeholder 2"/>
          <p:cNvSpPr>
            <a:spLocks noGrp="1"/>
          </p:cNvSpPr>
          <p:nvPr>
            <p:ph type="body" idx="1"/>
          </p:nvPr>
        </p:nvSpPr>
        <p:spPr>
          <a:xfrm>
            <a:off x="530522" y="6504929"/>
            <a:ext cx="6706433" cy="2126307"/>
          </a:xfrm>
        </p:spPr>
        <p:txBody>
          <a:bodyPr/>
          <a:lstStyle>
            <a:lvl1pPr marL="0" indent="0">
              <a:buNone/>
              <a:defRPr sz="2041">
                <a:solidFill>
                  <a:schemeClr val="tx1">
                    <a:tint val="82000"/>
                  </a:schemeClr>
                </a:solidFill>
              </a:defRPr>
            </a:lvl1pPr>
            <a:lvl2pPr marL="388757" indent="0">
              <a:buNone/>
              <a:defRPr sz="1701">
                <a:solidFill>
                  <a:schemeClr val="tx1">
                    <a:tint val="82000"/>
                  </a:schemeClr>
                </a:solidFill>
              </a:defRPr>
            </a:lvl2pPr>
            <a:lvl3pPr marL="777514" indent="0">
              <a:buNone/>
              <a:defRPr sz="1531">
                <a:solidFill>
                  <a:schemeClr val="tx1">
                    <a:tint val="82000"/>
                  </a:schemeClr>
                </a:solidFill>
              </a:defRPr>
            </a:lvl3pPr>
            <a:lvl4pPr marL="1166271" indent="0">
              <a:buNone/>
              <a:defRPr sz="1360">
                <a:solidFill>
                  <a:schemeClr val="tx1">
                    <a:tint val="82000"/>
                  </a:schemeClr>
                </a:solidFill>
              </a:defRPr>
            </a:lvl4pPr>
            <a:lvl5pPr marL="1555029" indent="0">
              <a:buNone/>
              <a:defRPr sz="1360">
                <a:solidFill>
                  <a:schemeClr val="tx1">
                    <a:tint val="82000"/>
                  </a:schemeClr>
                </a:solidFill>
              </a:defRPr>
            </a:lvl5pPr>
            <a:lvl6pPr marL="1943786" indent="0">
              <a:buNone/>
              <a:defRPr sz="1360">
                <a:solidFill>
                  <a:schemeClr val="tx1">
                    <a:tint val="82000"/>
                  </a:schemeClr>
                </a:solidFill>
              </a:defRPr>
            </a:lvl6pPr>
            <a:lvl7pPr marL="2332543" indent="0">
              <a:buNone/>
              <a:defRPr sz="1360">
                <a:solidFill>
                  <a:schemeClr val="tx1">
                    <a:tint val="82000"/>
                  </a:schemeClr>
                </a:solidFill>
              </a:defRPr>
            </a:lvl7pPr>
            <a:lvl8pPr marL="2721300" indent="0">
              <a:buNone/>
              <a:defRPr sz="1360">
                <a:solidFill>
                  <a:schemeClr val="tx1">
                    <a:tint val="82000"/>
                  </a:schemeClr>
                </a:solidFill>
              </a:defRPr>
            </a:lvl8pPr>
            <a:lvl9pPr marL="3110057" indent="0">
              <a:buNone/>
              <a:defRPr sz="136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DA74DC-DEF9-4AE9-83EC-5CCDB02B2024}" type="datetimeFigureOut">
              <a:rPr lang="en-GB" smtClean="0"/>
              <a:t>04/06/2026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307509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571" y="2587570"/>
            <a:ext cx="3304619" cy="6167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6385" y="2587570"/>
            <a:ext cx="3304619" cy="6167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DA74DC-DEF9-4AE9-83EC-5CCDB02B2024}"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3308003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584" y="517516"/>
            <a:ext cx="6706433" cy="18788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584" y="2382815"/>
            <a:ext cx="3289432" cy="1167781"/>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n-US"/>
              <a:t>Click to edit Master text styles</a:t>
            </a:r>
          </a:p>
        </p:txBody>
      </p:sp>
      <p:sp>
        <p:nvSpPr>
          <p:cNvPr id="4" name="Content Placeholder 3"/>
          <p:cNvSpPr>
            <a:spLocks noGrp="1"/>
          </p:cNvSpPr>
          <p:nvPr>
            <p:ph sz="half" idx="2"/>
          </p:nvPr>
        </p:nvSpPr>
        <p:spPr>
          <a:xfrm>
            <a:off x="535584" y="3550596"/>
            <a:ext cx="3289432" cy="5222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6385" y="2382815"/>
            <a:ext cx="3305632" cy="1167781"/>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6385" y="3550596"/>
            <a:ext cx="3305632" cy="5222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DA74DC-DEF9-4AE9-83EC-5CCDB02B2024}" type="datetimeFigureOut">
              <a:rPr lang="en-GB" smtClean="0"/>
              <a:t>04/06/2026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2208656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DA74DC-DEF9-4AE9-83EC-5CCDB02B2024}" type="datetimeFigureOut">
              <a:rPr lang="en-GB" smtClean="0"/>
              <a:t>04/06/2026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2692996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A74DC-DEF9-4AE9-83EC-5CCDB02B2024}" type="datetimeFigureOut">
              <a:rPr lang="en-GB" smtClean="0"/>
              <a:t>04/06/2026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24852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584" y="648018"/>
            <a:ext cx="2507825" cy="2268061"/>
          </a:xfrm>
        </p:spPr>
        <p:txBody>
          <a:bodyPr anchor="b"/>
          <a:lstStyle>
            <a:lvl1pPr>
              <a:defRPr sz="2721"/>
            </a:lvl1pPr>
          </a:lstStyle>
          <a:p>
            <a:r>
              <a:rPr lang="en-US"/>
              <a:t>Click to edit Master title style</a:t>
            </a:r>
            <a:endParaRPr lang="en-US" dirty="0"/>
          </a:p>
        </p:txBody>
      </p:sp>
      <p:sp>
        <p:nvSpPr>
          <p:cNvPr id="3" name="Content Placeholder 2"/>
          <p:cNvSpPr>
            <a:spLocks noGrp="1"/>
          </p:cNvSpPr>
          <p:nvPr>
            <p:ph idx="1"/>
          </p:nvPr>
        </p:nvSpPr>
        <p:spPr>
          <a:xfrm>
            <a:off x="3305632" y="1399540"/>
            <a:ext cx="3936385" cy="6907687"/>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584" y="2916079"/>
            <a:ext cx="2507825" cy="5402397"/>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ADA74DC-DEF9-4AE9-83EC-5CCDB02B2024}"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644728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584" y="648018"/>
            <a:ext cx="2507825" cy="2268061"/>
          </a:xfrm>
        </p:spPr>
        <p:txBody>
          <a:bodyPr anchor="b"/>
          <a:lstStyle>
            <a:lvl1pPr>
              <a:defRPr sz="2721"/>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5632" y="1399540"/>
            <a:ext cx="3936385" cy="6907687"/>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en-US"/>
              <a:t>Click icon to add picture</a:t>
            </a:r>
            <a:endParaRPr lang="en-US" dirty="0"/>
          </a:p>
        </p:txBody>
      </p:sp>
      <p:sp>
        <p:nvSpPr>
          <p:cNvPr id="4" name="Text Placeholder 3"/>
          <p:cNvSpPr>
            <a:spLocks noGrp="1"/>
          </p:cNvSpPr>
          <p:nvPr>
            <p:ph type="body" sz="half" idx="2"/>
          </p:nvPr>
        </p:nvSpPr>
        <p:spPr>
          <a:xfrm>
            <a:off x="535584" y="2916079"/>
            <a:ext cx="2507825" cy="5402397"/>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3ADA74DC-DEF9-4AE9-83EC-5CCDB02B2024}" type="datetimeFigureOut">
              <a:rPr lang="en-GB" smtClean="0"/>
              <a:t>04/06/2026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4A61D8-F30D-4794-8EC5-658858D13F49}" type="slidenum">
              <a:rPr lang="en-GB" smtClean="0"/>
              <a:t>‹#›</a:t>
            </a:fld>
            <a:endParaRPr lang="en-GB"/>
          </a:p>
        </p:txBody>
      </p:sp>
    </p:spTree>
    <p:extLst>
      <p:ext uri="{BB962C8B-B14F-4D97-AF65-F5344CB8AC3E}">
        <p14:creationId xmlns:p14="http://schemas.microsoft.com/office/powerpoint/2010/main" val="1156219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17516"/>
            <a:ext cx="6706433" cy="18788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571" y="2587570"/>
            <a:ext cx="6706433" cy="61674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571" y="9009246"/>
            <a:ext cx="1749504" cy="517514"/>
          </a:xfrm>
          <a:prstGeom prst="rect">
            <a:avLst/>
          </a:prstGeom>
        </p:spPr>
        <p:txBody>
          <a:bodyPr vert="horz" lIns="91440" tIns="45720" rIns="91440" bIns="45720" rtlCol="0" anchor="ctr"/>
          <a:lstStyle>
            <a:lvl1pPr algn="l">
              <a:defRPr sz="1020">
                <a:solidFill>
                  <a:schemeClr val="tx1">
                    <a:tint val="82000"/>
                  </a:schemeClr>
                </a:solidFill>
              </a:defRPr>
            </a:lvl1pPr>
          </a:lstStyle>
          <a:p>
            <a:fld id="{3ADA74DC-DEF9-4AE9-83EC-5CCDB02B2024}" type="datetimeFigureOut">
              <a:rPr lang="en-GB" smtClean="0"/>
              <a:t>04/06/2026</a:t>
            </a:fld>
            <a:endParaRPr lang="en-GB"/>
          </a:p>
        </p:txBody>
      </p:sp>
      <p:sp>
        <p:nvSpPr>
          <p:cNvPr id="5" name="Footer Placeholder 4"/>
          <p:cNvSpPr>
            <a:spLocks noGrp="1"/>
          </p:cNvSpPr>
          <p:nvPr>
            <p:ph type="ftr" sz="quarter" idx="3"/>
          </p:nvPr>
        </p:nvSpPr>
        <p:spPr>
          <a:xfrm>
            <a:off x="2575659" y="9009246"/>
            <a:ext cx="2624257" cy="517514"/>
          </a:xfrm>
          <a:prstGeom prst="rect">
            <a:avLst/>
          </a:prstGeom>
        </p:spPr>
        <p:txBody>
          <a:bodyPr vert="horz" lIns="91440" tIns="45720" rIns="91440" bIns="45720" rtlCol="0" anchor="ctr"/>
          <a:lstStyle>
            <a:lvl1pPr algn="ctr">
              <a:defRPr sz="102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5491500" y="9009246"/>
            <a:ext cx="1749504" cy="517514"/>
          </a:xfrm>
          <a:prstGeom prst="rect">
            <a:avLst/>
          </a:prstGeom>
        </p:spPr>
        <p:txBody>
          <a:bodyPr vert="horz" lIns="91440" tIns="45720" rIns="91440" bIns="45720" rtlCol="0" anchor="ctr"/>
          <a:lstStyle>
            <a:lvl1pPr algn="r">
              <a:defRPr sz="1020">
                <a:solidFill>
                  <a:schemeClr val="tx1">
                    <a:tint val="82000"/>
                  </a:schemeClr>
                </a:solidFill>
              </a:defRPr>
            </a:lvl1pPr>
          </a:lstStyle>
          <a:p>
            <a:fld id="{F24A61D8-F30D-4794-8EC5-658858D13F49}" type="slidenum">
              <a:rPr lang="en-GB" smtClean="0"/>
              <a:t>‹#›</a:t>
            </a:fld>
            <a:endParaRPr lang="en-GB"/>
          </a:p>
        </p:txBody>
      </p:sp>
    </p:spTree>
    <p:extLst>
      <p:ext uri="{BB962C8B-B14F-4D97-AF65-F5344CB8AC3E}">
        <p14:creationId xmlns:p14="http://schemas.microsoft.com/office/powerpoint/2010/main" val="33811313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05E33D7E-26C5-2345-D6EA-3620A6936269}"/>
              </a:ext>
            </a:extLst>
          </p:cNvPr>
          <p:cNvSpPr/>
          <p:nvPr/>
        </p:nvSpPr>
        <p:spPr>
          <a:xfrm rot="9931132">
            <a:off x="-1803229" y="6541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7" name="Rectangle 6">
            <a:extLst>
              <a:ext uri="{FF2B5EF4-FFF2-40B4-BE49-F238E27FC236}">
                <a16:creationId xmlns:a16="http://schemas.microsoft.com/office/drawing/2014/main" id="{15611EA2-3453-770D-4705-2BA5E79CB36E}"/>
              </a:ext>
            </a:extLst>
          </p:cNvPr>
          <p:cNvSpPr/>
          <p:nvPr/>
        </p:nvSpPr>
        <p:spPr>
          <a:xfrm>
            <a:off x="-45599" y="3202"/>
            <a:ext cx="5918496"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6" name="Freeform: Shape 25">
            <a:extLst>
              <a:ext uri="{FF2B5EF4-FFF2-40B4-BE49-F238E27FC236}">
                <a16:creationId xmlns:a16="http://schemas.microsoft.com/office/drawing/2014/main" id="{239526AA-ECB6-6419-C7E2-8164E680CBE3}"/>
              </a:ext>
            </a:extLst>
          </p:cNvPr>
          <p:cNvSpPr/>
          <p:nvPr/>
        </p:nvSpPr>
        <p:spPr>
          <a:xfrm rot="9931132">
            <a:off x="-770307" y="21033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7" name="Freeform: Shape 26">
            <a:extLst>
              <a:ext uri="{FF2B5EF4-FFF2-40B4-BE49-F238E27FC236}">
                <a16:creationId xmlns:a16="http://schemas.microsoft.com/office/drawing/2014/main" id="{956EE698-9447-56C0-9CC5-7A2314AF12F7}"/>
              </a:ext>
            </a:extLst>
          </p:cNvPr>
          <p:cNvSpPr/>
          <p:nvPr/>
        </p:nvSpPr>
        <p:spPr>
          <a:xfrm rot="9931132">
            <a:off x="-1118969" y="111131"/>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8" name="Freeform: Shape 27">
            <a:extLst>
              <a:ext uri="{FF2B5EF4-FFF2-40B4-BE49-F238E27FC236}">
                <a16:creationId xmlns:a16="http://schemas.microsoft.com/office/drawing/2014/main" id="{2CE88B10-55F5-EF02-90AC-0369D58BD449}"/>
              </a:ext>
            </a:extLst>
          </p:cNvPr>
          <p:cNvSpPr/>
          <p:nvPr/>
        </p:nvSpPr>
        <p:spPr>
          <a:xfrm rot="9931132">
            <a:off x="-1360925" y="-55403"/>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9" name="Freeform: Shape 28">
            <a:extLst>
              <a:ext uri="{FF2B5EF4-FFF2-40B4-BE49-F238E27FC236}">
                <a16:creationId xmlns:a16="http://schemas.microsoft.com/office/drawing/2014/main" id="{AB75E01B-9330-38D8-E42E-EBF5B85D3D6C}"/>
              </a:ext>
            </a:extLst>
          </p:cNvPr>
          <p:cNvSpPr/>
          <p:nvPr/>
        </p:nvSpPr>
        <p:spPr>
          <a:xfrm rot="9931132">
            <a:off x="-1799088" y="-159625"/>
            <a:ext cx="2518838" cy="431010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985345 w 1133910"/>
              <a:gd name="connsiteY6" fmla="*/ 58052 h 1995844"/>
              <a:gd name="connsiteX7" fmla="*/ 1133910 w 1133910"/>
              <a:gd name="connsiteY7" fmla="*/ 0 h 1995844"/>
              <a:gd name="connsiteX0" fmla="*/ 0 w 1259419"/>
              <a:gd name="connsiteY0" fmla="*/ 2155052 h 2155052"/>
              <a:gd name="connsiteX1" fmla="*/ 196737 w 1259419"/>
              <a:gd name="connsiteY1" fmla="*/ 1454780 h 2155052"/>
              <a:gd name="connsiteX2" fmla="*/ 284414 w 1259419"/>
              <a:gd name="connsiteY2" fmla="*/ 942127 h 2155052"/>
              <a:gd name="connsiteX3" fmla="*/ 629423 w 1259419"/>
              <a:gd name="connsiteY3" fmla="*/ 882015 h 2155052"/>
              <a:gd name="connsiteX4" fmla="*/ 679005 w 1259419"/>
              <a:gd name="connsiteY4" fmla="*/ 586398 h 2155052"/>
              <a:gd name="connsiteX5" fmla="*/ 795389 w 1259419"/>
              <a:gd name="connsiteY5" fmla="*/ 297295 h 2155052"/>
              <a:gd name="connsiteX6" fmla="*/ 985345 w 1259419"/>
              <a:gd name="connsiteY6" fmla="*/ 217260 h 2155052"/>
              <a:gd name="connsiteX7" fmla="*/ 1259419 w 1259419"/>
              <a:gd name="connsiteY7" fmla="*/ 0 h 215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419" h="2155052">
                <a:moveTo>
                  <a:pt x="0" y="2155052"/>
                </a:moveTo>
                <a:cubicBezTo>
                  <a:pt x="7348" y="2020059"/>
                  <a:pt x="149335" y="1656934"/>
                  <a:pt x="196737" y="1454780"/>
                </a:cubicBezTo>
                <a:cubicBezTo>
                  <a:pt x="244139" y="1252626"/>
                  <a:pt x="212300" y="1037588"/>
                  <a:pt x="284414" y="942127"/>
                </a:cubicBezTo>
                <a:cubicBezTo>
                  <a:pt x="356528" y="846666"/>
                  <a:pt x="563658" y="941303"/>
                  <a:pt x="629423" y="882015"/>
                </a:cubicBezTo>
                <a:cubicBezTo>
                  <a:pt x="695188" y="822727"/>
                  <a:pt x="651344" y="683851"/>
                  <a:pt x="679005" y="586398"/>
                </a:cubicBezTo>
                <a:cubicBezTo>
                  <a:pt x="706666" y="488945"/>
                  <a:pt x="744332" y="358818"/>
                  <a:pt x="795389" y="297295"/>
                </a:cubicBezTo>
                <a:cubicBezTo>
                  <a:pt x="846446" y="235772"/>
                  <a:pt x="908007" y="266809"/>
                  <a:pt x="985345" y="217260"/>
                </a:cubicBezTo>
                <a:cubicBezTo>
                  <a:pt x="1062683" y="167711"/>
                  <a:pt x="1237423" y="54990"/>
                  <a:pt x="1259419"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3" name="Freeform: Shape 32">
            <a:extLst>
              <a:ext uri="{FF2B5EF4-FFF2-40B4-BE49-F238E27FC236}">
                <a16:creationId xmlns:a16="http://schemas.microsoft.com/office/drawing/2014/main" id="{69C1EEA7-9906-79BC-107C-3DA2F37899F6}"/>
              </a:ext>
            </a:extLst>
          </p:cNvPr>
          <p:cNvSpPr/>
          <p:nvPr/>
        </p:nvSpPr>
        <p:spPr>
          <a:xfrm rot="9931132">
            <a:off x="-1461091" y="360650"/>
            <a:ext cx="3373788" cy="397536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894" h="1987683">
                <a:moveTo>
                  <a:pt x="0" y="1987683"/>
                </a:moveTo>
                <a:cubicBezTo>
                  <a:pt x="7348" y="1852690"/>
                  <a:pt x="43293" y="1454622"/>
                  <a:pt x="136077" y="1274615"/>
                </a:cubicBezTo>
                <a:cubicBezTo>
                  <a:pt x="228861" y="1094608"/>
                  <a:pt x="238955" y="924824"/>
                  <a:pt x="318542" y="817848"/>
                </a:cubicBezTo>
                <a:cubicBezTo>
                  <a:pt x="398130" y="710872"/>
                  <a:pt x="553525" y="699230"/>
                  <a:pt x="613602" y="632760"/>
                </a:cubicBezTo>
                <a:cubicBezTo>
                  <a:pt x="673679" y="566290"/>
                  <a:pt x="648707" y="502835"/>
                  <a:pt x="679005" y="419029"/>
                </a:cubicBezTo>
                <a:cubicBezTo>
                  <a:pt x="709303" y="335223"/>
                  <a:pt x="734129" y="199440"/>
                  <a:pt x="795389" y="129926"/>
                </a:cubicBezTo>
                <a:cubicBezTo>
                  <a:pt x="856649" y="60412"/>
                  <a:pt x="897981" y="18739"/>
                  <a:pt x="1046565" y="1945"/>
                </a:cubicBezTo>
                <a:cubicBezTo>
                  <a:pt x="1195149" y="-14849"/>
                  <a:pt x="1664898" y="84154"/>
                  <a:pt x="1686894"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4" name="Freeform: Shape 33">
            <a:extLst>
              <a:ext uri="{FF2B5EF4-FFF2-40B4-BE49-F238E27FC236}">
                <a16:creationId xmlns:a16="http://schemas.microsoft.com/office/drawing/2014/main" id="{D9B22049-B61C-5C3A-65E0-1CEF6C2FF492}"/>
              </a:ext>
            </a:extLst>
          </p:cNvPr>
          <p:cNvSpPr/>
          <p:nvPr/>
        </p:nvSpPr>
        <p:spPr>
          <a:xfrm rot="9931132">
            <a:off x="-1078062" y="266326"/>
            <a:ext cx="3605378" cy="432747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40485 w 1686894"/>
              <a:gd name="connsiteY3" fmla="*/ 66482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4802"/>
              <a:gd name="connsiteY0" fmla="*/ 2174090 h 2174090"/>
              <a:gd name="connsiteX1" fmla="*/ 133985 w 1684802"/>
              <a:gd name="connsiteY1" fmla="*/ 1274615 h 2174090"/>
              <a:gd name="connsiteX2" fmla="*/ 316450 w 1684802"/>
              <a:gd name="connsiteY2" fmla="*/ 817848 h 2174090"/>
              <a:gd name="connsiteX3" fmla="*/ 638393 w 1684802"/>
              <a:gd name="connsiteY3" fmla="*/ 664820 h 2174090"/>
              <a:gd name="connsiteX4" fmla="*/ 676913 w 1684802"/>
              <a:gd name="connsiteY4" fmla="*/ 419029 h 2174090"/>
              <a:gd name="connsiteX5" fmla="*/ 793297 w 1684802"/>
              <a:gd name="connsiteY5" fmla="*/ 129926 h 2174090"/>
              <a:gd name="connsiteX6" fmla="*/ 1044473 w 1684802"/>
              <a:gd name="connsiteY6" fmla="*/ 1945 h 2174090"/>
              <a:gd name="connsiteX7" fmla="*/ 1684802 w 1684802"/>
              <a:gd name="connsiteY7" fmla="*/ 29164 h 2174090"/>
              <a:gd name="connsiteX0" fmla="*/ 0 w 1802689"/>
              <a:gd name="connsiteY0" fmla="*/ 2163737 h 2163737"/>
              <a:gd name="connsiteX1" fmla="*/ 251872 w 1802689"/>
              <a:gd name="connsiteY1" fmla="*/ 1274615 h 2163737"/>
              <a:gd name="connsiteX2" fmla="*/ 434337 w 1802689"/>
              <a:gd name="connsiteY2" fmla="*/ 817848 h 2163737"/>
              <a:gd name="connsiteX3" fmla="*/ 756280 w 1802689"/>
              <a:gd name="connsiteY3" fmla="*/ 664820 h 2163737"/>
              <a:gd name="connsiteX4" fmla="*/ 794800 w 1802689"/>
              <a:gd name="connsiteY4" fmla="*/ 419029 h 2163737"/>
              <a:gd name="connsiteX5" fmla="*/ 911184 w 1802689"/>
              <a:gd name="connsiteY5" fmla="*/ 129926 h 2163737"/>
              <a:gd name="connsiteX6" fmla="*/ 1162360 w 1802689"/>
              <a:gd name="connsiteY6" fmla="*/ 1945 h 2163737"/>
              <a:gd name="connsiteX7" fmla="*/ 1802689 w 1802689"/>
              <a:gd name="connsiteY7" fmla="*/ 29164 h 21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689" h="2163737">
                <a:moveTo>
                  <a:pt x="0" y="2163737"/>
                </a:moveTo>
                <a:cubicBezTo>
                  <a:pt x="7348" y="2028744"/>
                  <a:pt x="179483" y="1498930"/>
                  <a:pt x="251872" y="1274615"/>
                </a:cubicBezTo>
                <a:cubicBezTo>
                  <a:pt x="324261" y="1050300"/>
                  <a:pt x="350269" y="919481"/>
                  <a:pt x="434337" y="817848"/>
                </a:cubicBezTo>
                <a:cubicBezTo>
                  <a:pt x="518405" y="716216"/>
                  <a:pt x="696203" y="731290"/>
                  <a:pt x="756280" y="664820"/>
                </a:cubicBezTo>
                <a:cubicBezTo>
                  <a:pt x="816357" y="598350"/>
                  <a:pt x="768983" y="508178"/>
                  <a:pt x="794800" y="419029"/>
                </a:cubicBezTo>
                <a:cubicBezTo>
                  <a:pt x="820617" y="329880"/>
                  <a:pt x="849924" y="199440"/>
                  <a:pt x="911184" y="129926"/>
                </a:cubicBezTo>
                <a:cubicBezTo>
                  <a:pt x="972444" y="60412"/>
                  <a:pt x="1013776" y="18739"/>
                  <a:pt x="1162360" y="1945"/>
                </a:cubicBezTo>
                <a:cubicBezTo>
                  <a:pt x="1310944" y="-14849"/>
                  <a:pt x="1780693" y="84154"/>
                  <a:pt x="1802689"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5" name="Freeform: Shape 34">
            <a:extLst>
              <a:ext uri="{FF2B5EF4-FFF2-40B4-BE49-F238E27FC236}">
                <a16:creationId xmlns:a16="http://schemas.microsoft.com/office/drawing/2014/main" id="{5FEC34EB-532C-6791-E726-2F07EF4572D9}"/>
              </a:ext>
            </a:extLst>
          </p:cNvPr>
          <p:cNvSpPr/>
          <p:nvPr/>
        </p:nvSpPr>
        <p:spPr>
          <a:xfrm rot="9931132">
            <a:off x="-879955" y="8077"/>
            <a:ext cx="3753696" cy="517621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6" name="Freeform: Shape 35">
            <a:extLst>
              <a:ext uri="{FF2B5EF4-FFF2-40B4-BE49-F238E27FC236}">
                <a16:creationId xmlns:a16="http://schemas.microsoft.com/office/drawing/2014/main" id="{2A86ABE5-8BC1-45B8-468B-1223F4B0FB6D}"/>
              </a:ext>
            </a:extLst>
          </p:cNvPr>
          <p:cNvSpPr/>
          <p:nvPr/>
        </p:nvSpPr>
        <p:spPr>
          <a:xfrm rot="9931132">
            <a:off x="-1696074" y="388601"/>
            <a:ext cx="4886766" cy="525394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7" name="Freeform: Shape 36">
            <a:extLst>
              <a:ext uri="{FF2B5EF4-FFF2-40B4-BE49-F238E27FC236}">
                <a16:creationId xmlns:a16="http://schemas.microsoft.com/office/drawing/2014/main" id="{54564694-8CA1-FBE4-79D6-E2B4194687CA}"/>
              </a:ext>
            </a:extLst>
          </p:cNvPr>
          <p:cNvSpPr/>
          <p:nvPr/>
        </p:nvSpPr>
        <p:spPr>
          <a:xfrm rot="9931132">
            <a:off x="-1446797" y="256385"/>
            <a:ext cx="4976856" cy="568656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8" name="Freeform: Shape 37">
            <a:extLst>
              <a:ext uri="{FF2B5EF4-FFF2-40B4-BE49-F238E27FC236}">
                <a16:creationId xmlns:a16="http://schemas.microsoft.com/office/drawing/2014/main" id="{4BC9B496-5872-2D4A-6C2B-6E7539587CB5}"/>
              </a:ext>
            </a:extLst>
          </p:cNvPr>
          <p:cNvSpPr/>
          <p:nvPr/>
        </p:nvSpPr>
        <p:spPr>
          <a:xfrm rot="9825663">
            <a:off x="-1261990" y="257074"/>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0" name="Freeform: Shape 39">
            <a:extLst>
              <a:ext uri="{FF2B5EF4-FFF2-40B4-BE49-F238E27FC236}">
                <a16:creationId xmlns:a16="http://schemas.microsoft.com/office/drawing/2014/main" id="{3D4B26EA-357F-6DF7-1A6F-A147EA69885B}"/>
              </a:ext>
            </a:extLst>
          </p:cNvPr>
          <p:cNvSpPr/>
          <p:nvPr/>
        </p:nvSpPr>
        <p:spPr>
          <a:xfrm rot="12247052">
            <a:off x="-3872636" y="39624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1" name="Freeform: Shape 40">
            <a:extLst>
              <a:ext uri="{FF2B5EF4-FFF2-40B4-BE49-F238E27FC236}">
                <a16:creationId xmlns:a16="http://schemas.microsoft.com/office/drawing/2014/main" id="{DD2A15D1-078F-DBEF-61A9-7DA71F71A54A}"/>
              </a:ext>
            </a:extLst>
          </p:cNvPr>
          <p:cNvSpPr/>
          <p:nvPr/>
        </p:nvSpPr>
        <p:spPr>
          <a:xfrm rot="11529791">
            <a:off x="-144324" y="5185569"/>
            <a:ext cx="2744362" cy="503444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91" h="2206344">
                <a:moveTo>
                  <a:pt x="0" y="2206344"/>
                </a:moveTo>
                <a:cubicBezTo>
                  <a:pt x="7348" y="2071351"/>
                  <a:pt x="79913" y="1510898"/>
                  <a:pt x="227673" y="1328433"/>
                </a:cubicBezTo>
                <a:cubicBezTo>
                  <a:pt x="375433" y="1145968"/>
                  <a:pt x="797295" y="1231934"/>
                  <a:pt x="886562" y="1111554"/>
                </a:cubicBezTo>
                <a:cubicBezTo>
                  <a:pt x="975829" y="991174"/>
                  <a:pt x="797292" y="752943"/>
                  <a:pt x="763278" y="606155"/>
                </a:cubicBezTo>
                <a:cubicBezTo>
                  <a:pt x="729264" y="459367"/>
                  <a:pt x="664400" y="331849"/>
                  <a:pt x="682477" y="230823"/>
                </a:cubicBezTo>
                <a:cubicBezTo>
                  <a:pt x="700554" y="129797"/>
                  <a:pt x="727779" y="90866"/>
                  <a:pt x="871743"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2" name="Freeform: Shape 41">
            <a:extLst>
              <a:ext uri="{FF2B5EF4-FFF2-40B4-BE49-F238E27FC236}">
                <a16:creationId xmlns:a16="http://schemas.microsoft.com/office/drawing/2014/main" id="{74E88AA1-0F31-A0A9-D894-2AA9E7DAE15D}"/>
              </a:ext>
            </a:extLst>
          </p:cNvPr>
          <p:cNvSpPr/>
          <p:nvPr/>
        </p:nvSpPr>
        <p:spPr>
          <a:xfrm rot="12247052">
            <a:off x="-3567836" y="42672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0" name="Rectangle 29">
            <a:extLst>
              <a:ext uri="{FF2B5EF4-FFF2-40B4-BE49-F238E27FC236}">
                <a16:creationId xmlns:a16="http://schemas.microsoft.com/office/drawing/2014/main" id="{2CD72262-7891-E5C2-30C7-9D24CD3BB684}"/>
              </a:ext>
            </a:extLst>
          </p:cNvPr>
          <p:cNvSpPr/>
          <p:nvPr/>
        </p:nvSpPr>
        <p:spPr>
          <a:xfrm>
            <a:off x="-4639496" y="-83384"/>
            <a:ext cx="4607300" cy="10065374"/>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 name="Parallelogram 3">
            <a:extLst>
              <a:ext uri="{FF2B5EF4-FFF2-40B4-BE49-F238E27FC236}">
                <a16:creationId xmlns:a16="http://schemas.microsoft.com/office/drawing/2014/main" id="{F980F0CC-D4E2-6063-BF7C-801C2CC3E9D1}"/>
              </a:ext>
            </a:extLst>
          </p:cNvPr>
          <p:cNvSpPr/>
          <p:nvPr/>
        </p:nvSpPr>
        <p:spPr>
          <a:xfrm>
            <a:off x="1649786" y="792"/>
            <a:ext cx="8616098" cy="9718678"/>
          </a:xfrm>
          <a:prstGeom prst="parallelogram">
            <a:avLst/>
          </a:prstGeom>
          <a:solidFill>
            <a:srgbClr val="2C7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16" name="Rectangle: Rounded Corners 15">
            <a:extLst>
              <a:ext uri="{FF2B5EF4-FFF2-40B4-BE49-F238E27FC236}">
                <a16:creationId xmlns:a16="http://schemas.microsoft.com/office/drawing/2014/main" id="{B41AB13C-8781-6ABF-1B9F-A19E001C8E7E}"/>
              </a:ext>
            </a:extLst>
          </p:cNvPr>
          <p:cNvSpPr/>
          <p:nvPr/>
        </p:nvSpPr>
        <p:spPr>
          <a:xfrm>
            <a:off x="380914" y="2702489"/>
            <a:ext cx="7013542" cy="3007693"/>
          </a:xfrm>
          <a:prstGeom prst="roundRect">
            <a:avLst>
              <a:gd name="adj" fmla="val 28355"/>
            </a:avLst>
          </a:prstGeom>
          <a:solidFill>
            <a:srgbClr val="B87333"/>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Gill Sans MT" panose="020B0502020104020203" pitchFamily="34" charset="0"/>
              </a:rPr>
              <a:t>Annual </a:t>
            </a:r>
            <a:r>
              <a:rPr lang="en-GB" sz="3200">
                <a:latin typeface="Gill Sans MT" panose="020B0502020104020203" pitchFamily="34" charset="0"/>
              </a:rPr>
              <a:t>General Meeting</a:t>
            </a:r>
            <a:endParaRPr lang="en-GB" sz="3200" dirty="0">
              <a:latin typeface="Gill Sans MT" panose="020B0502020104020203" pitchFamily="34" charset="0"/>
            </a:endParaRPr>
          </a:p>
          <a:p>
            <a:pPr algn="ctr"/>
            <a:r>
              <a:rPr lang="en-GB" dirty="0">
                <a:latin typeface="Gill Sans MT" panose="020B0502020104020203" pitchFamily="34" charset="0"/>
              </a:rPr>
              <a:t>followed by</a:t>
            </a:r>
          </a:p>
          <a:p>
            <a:pPr algn="ctr"/>
            <a:r>
              <a:rPr lang="en-GB" sz="3200" dirty="0">
                <a:latin typeface="Gill Sans MT" panose="020B0502020104020203" pitchFamily="34" charset="0"/>
              </a:rPr>
              <a:t>Insights into Geotechnical and Geological Challenges in HDD for Energy Infrastructure</a:t>
            </a:r>
          </a:p>
          <a:p>
            <a:pPr algn="ctr"/>
            <a:endParaRPr lang="en-GB" sz="1200" dirty="0">
              <a:latin typeface="Gill Sans MT" panose="020B0502020104020203" pitchFamily="34" charset="0"/>
            </a:endParaRPr>
          </a:p>
          <a:p>
            <a:pPr algn="ctr"/>
            <a:r>
              <a:rPr lang="en-GB" sz="3200" dirty="0">
                <a:latin typeface="Gill Sans MT" panose="020B0502020104020203" pitchFamily="34" charset="0"/>
              </a:rPr>
              <a:t>Serena Che</a:t>
            </a:r>
          </a:p>
        </p:txBody>
      </p:sp>
      <p:sp>
        <p:nvSpPr>
          <p:cNvPr id="5" name="Rectangle: Rounded Corners 4">
            <a:extLst>
              <a:ext uri="{FF2B5EF4-FFF2-40B4-BE49-F238E27FC236}">
                <a16:creationId xmlns:a16="http://schemas.microsoft.com/office/drawing/2014/main" id="{44C75B54-C8E5-4F6C-DC8D-6D1EFB8B463D}"/>
              </a:ext>
            </a:extLst>
          </p:cNvPr>
          <p:cNvSpPr/>
          <p:nvPr/>
        </p:nvSpPr>
        <p:spPr>
          <a:xfrm>
            <a:off x="380914" y="346772"/>
            <a:ext cx="7013542" cy="2063318"/>
          </a:xfrm>
          <a:prstGeom prst="roundRect">
            <a:avLst>
              <a:gd name="adj" fmla="val 28355"/>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Gill Sans MT" panose="020B0502020104020203" pitchFamily="34" charset="0"/>
              </a:rPr>
              <a:t>The Engineering Group of the Geological Society of London Presents</a:t>
            </a:r>
          </a:p>
        </p:txBody>
      </p:sp>
      <p:sp>
        <p:nvSpPr>
          <p:cNvPr id="6" name="Rectangle 5">
            <a:extLst>
              <a:ext uri="{FF2B5EF4-FFF2-40B4-BE49-F238E27FC236}">
                <a16:creationId xmlns:a16="http://schemas.microsoft.com/office/drawing/2014/main" id="{EC943BF7-94AA-9076-A35A-08D6FB0C7B65}"/>
              </a:ext>
            </a:extLst>
          </p:cNvPr>
          <p:cNvSpPr/>
          <p:nvPr/>
        </p:nvSpPr>
        <p:spPr>
          <a:xfrm>
            <a:off x="7775575" y="-74620"/>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3" name="Freeform: Shape 42">
            <a:extLst>
              <a:ext uri="{FF2B5EF4-FFF2-40B4-BE49-F238E27FC236}">
                <a16:creationId xmlns:a16="http://schemas.microsoft.com/office/drawing/2014/main" id="{63F3ED88-B925-FEDF-F96E-1C85356E3823}"/>
              </a:ext>
            </a:extLst>
          </p:cNvPr>
          <p:cNvSpPr/>
          <p:nvPr/>
        </p:nvSpPr>
        <p:spPr>
          <a:xfrm rot="11025167">
            <a:off x="264482" y="7561462"/>
            <a:ext cx="672990" cy="225705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31733 w 157783"/>
              <a:gd name="connsiteY0" fmla="*/ 938743 h 938743"/>
              <a:gd name="connsiteX1" fmla="*/ 33004 w 157783"/>
              <a:gd name="connsiteY1" fmla="*/ 426512 h 938743"/>
              <a:gd name="connsiteX2" fmla="*/ 6409 w 157783"/>
              <a:gd name="connsiteY2" fmla="*/ 0 h 938743"/>
              <a:gd name="csX0" fmla="*/ 0 w 155285"/>
              <a:gd name="csY0" fmla="*/ 972694 h 972694"/>
              <a:gd name="csX1" fmla="*/ 152050 w 155285"/>
              <a:gd name="csY1" fmla="*/ 426512 h 972694"/>
              <a:gd name="csX2" fmla="*/ 125455 w 155285"/>
              <a:gd name="csY2" fmla="*/ 0 h 972694"/>
              <a:gd name="csX0" fmla="*/ 0 w 180891"/>
              <a:gd name="csY0" fmla="*/ 972694 h 972694"/>
              <a:gd name="csX1" fmla="*/ 152050 w 180891"/>
              <a:gd name="csY1" fmla="*/ 426512 h 972694"/>
              <a:gd name="csX2" fmla="*/ 125455 w 180891"/>
              <a:gd name="csY2" fmla="*/ 0 h 972694"/>
              <a:gd name="csX0" fmla="*/ 0 w 223473"/>
              <a:gd name="csY0" fmla="*/ 972694 h 972694"/>
              <a:gd name="csX1" fmla="*/ 152050 w 223473"/>
              <a:gd name="csY1" fmla="*/ 426512 h 972694"/>
              <a:gd name="csX2" fmla="*/ 125455 w 223473"/>
              <a:gd name="csY2" fmla="*/ 0 h 972694"/>
            </a:gdLst>
            <a:ahLst/>
            <a:cxnLst>
              <a:cxn ang="0">
                <a:pos x="csX0" y="csY0"/>
              </a:cxn>
              <a:cxn ang="0">
                <a:pos x="csX1" y="csY1"/>
              </a:cxn>
              <a:cxn ang="0">
                <a:pos x="csX2" y="csY2"/>
              </a:cxn>
            </a:cxnLst>
            <a:rect l="l" t="t" r="r" b="b"/>
            <a:pathLst>
              <a:path w="223473" h="972694">
                <a:moveTo>
                  <a:pt x="0" y="972694"/>
                </a:moveTo>
                <a:cubicBezTo>
                  <a:pt x="253811" y="905526"/>
                  <a:pt x="271699" y="935867"/>
                  <a:pt x="152050" y="426512"/>
                </a:cubicBezTo>
                <a:cubicBezTo>
                  <a:pt x="131163" y="270055"/>
                  <a:pt x="107378" y="101026"/>
                  <a:pt x="125455" y="0"/>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19" name="TextBox 18">
            <a:extLst>
              <a:ext uri="{FF2B5EF4-FFF2-40B4-BE49-F238E27FC236}">
                <a16:creationId xmlns:a16="http://schemas.microsoft.com/office/drawing/2014/main" id="{AC2FE1E6-1991-822B-88A2-10CAF1194C47}"/>
              </a:ext>
            </a:extLst>
          </p:cNvPr>
          <p:cNvSpPr txBox="1"/>
          <p:nvPr/>
        </p:nvSpPr>
        <p:spPr>
          <a:xfrm>
            <a:off x="822883" y="8488925"/>
            <a:ext cx="5330856" cy="584775"/>
          </a:xfrm>
          <a:prstGeom prst="rect">
            <a:avLst/>
          </a:prstGeom>
          <a:noFill/>
        </p:spPr>
        <p:txBody>
          <a:bodyPr wrap="square">
            <a:spAutoFit/>
          </a:bodyPr>
          <a:lstStyle/>
          <a:p>
            <a:pPr algn="ctr"/>
            <a:r>
              <a:rPr lang="en-GB" sz="3200" dirty="0">
                <a:solidFill>
                  <a:schemeClr val="bg1">
                    <a:lumMod val="95000"/>
                  </a:schemeClr>
                </a:solidFill>
                <a:latin typeface="Gill Sans MT" panose="020B0502020104020203" pitchFamily="34" charset="0"/>
              </a:rPr>
              <a:t>Scroll for more </a:t>
            </a:r>
            <a:endParaRPr lang="en-GB" sz="3200" dirty="0">
              <a:solidFill>
                <a:schemeClr val="bg1">
                  <a:lumMod val="95000"/>
                </a:schemeClr>
              </a:solidFill>
            </a:endParaRPr>
          </a:p>
        </p:txBody>
      </p:sp>
      <p:sp>
        <p:nvSpPr>
          <p:cNvPr id="45" name="Freeform: Shape 44">
            <a:extLst>
              <a:ext uri="{FF2B5EF4-FFF2-40B4-BE49-F238E27FC236}">
                <a16:creationId xmlns:a16="http://schemas.microsoft.com/office/drawing/2014/main" id="{01D666DE-F676-6F14-02A8-9308FFAD1C05}"/>
              </a:ext>
            </a:extLst>
          </p:cNvPr>
          <p:cNvSpPr/>
          <p:nvPr/>
        </p:nvSpPr>
        <p:spPr>
          <a:xfrm rot="11025167">
            <a:off x="750360" y="7208534"/>
            <a:ext cx="665014" cy="264113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sX0" fmla="*/ 0 w 202001"/>
              <a:gd name="csY0" fmla="*/ 1333641 h 1333641"/>
              <a:gd name="csX1" fmla="*/ 199284 w 202001"/>
              <a:gd name="csY1" fmla="*/ 426512 h 1333641"/>
              <a:gd name="csX2" fmla="*/ 172689 w 202001"/>
              <a:gd name="csY2" fmla="*/ 0 h 1333641"/>
              <a:gd name="csX0" fmla="*/ 0 w 220825"/>
              <a:gd name="csY0" fmla="*/ 1333641 h 1333641"/>
              <a:gd name="csX1" fmla="*/ 199284 w 220825"/>
              <a:gd name="csY1" fmla="*/ 426512 h 1333641"/>
              <a:gd name="csX2" fmla="*/ 172689 w 220825"/>
              <a:gd name="csY2" fmla="*/ 0 h 1333641"/>
            </a:gdLst>
            <a:ahLst/>
            <a:cxnLst>
              <a:cxn ang="0">
                <a:pos x="csX0" y="csY0"/>
              </a:cxn>
              <a:cxn ang="0">
                <a:pos x="csX1" y="csY1"/>
              </a:cxn>
              <a:cxn ang="0">
                <a:pos x="csX2" y="csY2"/>
              </a:cxn>
            </a:cxnLst>
            <a:rect l="l" t="t" r="r" b="b"/>
            <a:pathLst>
              <a:path w="220825" h="1333641">
                <a:moveTo>
                  <a:pt x="0" y="1333641"/>
                </a:moveTo>
                <a:cubicBezTo>
                  <a:pt x="281546" y="642757"/>
                  <a:pt x="222725" y="583685"/>
                  <a:pt x="199284" y="426512"/>
                </a:cubicBezTo>
                <a:cubicBezTo>
                  <a:pt x="175843" y="269339"/>
                  <a:pt x="154612" y="101026"/>
                  <a:pt x="172689"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6" name="Freeform: Shape 45">
            <a:extLst>
              <a:ext uri="{FF2B5EF4-FFF2-40B4-BE49-F238E27FC236}">
                <a16:creationId xmlns:a16="http://schemas.microsoft.com/office/drawing/2014/main" id="{0861ADFE-10A0-8820-13FB-B7C41C08C90B}"/>
              </a:ext>
            </a:extLst>
          </p:cNvPr>
          <p:cNvSpPr/>
          <p:nvPr/>
        </p:nvSpPr>
        <p:spPr>
          <a:xfrm rot="11025167">
            <a:off x="1089797" y="7347745"/>
            <a:ext cx="867104" cy="246440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 name="csX0" fmla="*/ 0 w 222509"/>
              <a:gd name="csY0" fmla="*/ 1244403 h 1244403"/>
              <a:gd name="csX1" fmla="*/ 216904 w 222509"/>
              <a:gd name="csY1" fmla="*/ 426512 h 1244403"/>
              <a:gd name="csX2" fmla="*/ 190309 w 222509"/>
              <a:gd name="csY2" fmla="*/ 0 h 1244403"/>
              <a:gd name="csX0" fmla="*/ 0 w 287931"/>
              <a:gd name="csY0" fmla="*/ 1244403 h 1244403"/>
              <a:gd name="csX1" fmla="*/ 216904 w 287931"/>
              <a:gd name="csY1" fmla="*/ 426512 h 1244403"/>
              <a:gd name="csX2" fmla="*/ 190309 w 287931"/>
              <a:gd name="csY2" fmla="*/ 0 h 1244403"/>
            </a:gdLst>
            <a:ahLst/>
            <a:cxnLst>
              <a:cxn ang="0">
                <a:pos x="csX0" y="csY0"/>
              </a:cxn>
              <a:cxn ang="0">
                <a:pos x="csX1" y="csY1"/>
              </a:cxn>
              <a:cxn ang="0">
                <a:pos x="csX2" y="csY2"/>
              </a:cxn>
            </a:cxnLst>
            <a:rect l="l" t="t" r="r" b="b"/>
            <a:pathLst>
              <a:path w="287931" h="1244403">
                <a:moveTo>
                  <a:pt x="0" y="1244403"/>
                </a:moveTo>
                <a:cubicBezTo>
                  <a:pt x="459450" y="678527"/>
                  <a:pt x="236044" y="574692"/>
                  <a:pt x="216904" y="426512"/>
                </a:cubicBezTo>
                <a:cubicBezTo>
                  <a:pt x="197764" y="278332"/>
                  <a:pt x="172232" y="101026"/>
                  <a:pt x="190309"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7" name="Freeform: Shape 46">
            <a:extLst>
              <a:ext uri="{FF2B5EF4-FFF2-40B4-BE49-F238E27FC236}">
                <a16:creationId xmlns:a16="http://schemas.microsoft.com/office/drawing/2014/main" id="{0D70C1A6-0C2A-AF8D-0605-E38EE887B101}"/>
              </a:ext>
            </a:extLst>
          </p:cNvPr>
          <p:cNvSpPr/>
          <p:nvPr/>
        </p:nvSpPr>
        <p:spPr>
          <a:xfrm rot="10800000">
            <a:off x="1503599" y="7679862"/>
            <a:ext cx="736912" cy="167731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 name="csX0" fmla="*/ 0 w 259308"/>
              <a:gd name="csY0" fmla="*/ 1123685 h 1123685"/>
              <a:gd name="csX1" fmla="*/ 255931 w 259308"/>
              <a:gd name="csY1" fmla="*/ 426512 h 1123685"/>
              <a:gd name="csX2" fmla="*/ 229336 w 259308"/>
              <a:gd name="csY2" fmla="*/ 0 h 1123685"/>
              <a:gd name="csX0" fmla="*/ 0 w 325908"/>
              <a:gd name="csY0" fmla="*/ 1123685 h 1123685"/>
              <a:gd name="csX1" fmla="*/ 255931 w 325908"/>
              <a:gd name="csY1" fmla="*/ 426512 h 1123685"/>
              <a:gd name="csX2" fmla="*/ 229336 w 325908"/>
              <a:gd name="csY2" fmla="*/ 0 h 1123685"/>
            </a:gdLst>
            <a:ahLst/>
            <a:cxnLst>
              <a:cxn ang="0">
                <a:pos x="csX0" y="csY0"/>
              </a:cxn>
              <a:cxn ang="0">
                <a:pos x="csX1" y="csY1"/>
              </a:cxn>
              <a:cxn ang="0">
                <a:pos x="csX2" y="csY2"/>
              </a:cxn>
            </a:cxnLst>
            <a:rect l="l" t="t" r="r" b="b"/>
            <a:pathLst>
              <a:path w="325908" h="1123685">
                <a:moveTo>
                  <a:pt x="0" y="1123685"/>
                </a:moveTo>
                <a:cubicBezTo>
                  <a:pt x="508464" y="703929"/>
                  <a:pt x="275071" y="574692"/>
                  <a:pt x="255931" y="426512"/>
                </a:cubicBezTo>
                <a:cubicBezTo>
                  <a:pt x="236791" y="278332"/>
                  <a:pt x="211259" y="101026"/>
                  <a:pt x="229336"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8" name="Rectangle 47">
            <a:extLst>
              <a:ext uri="{FF2B5EF4-FFF2-40B4-BE49-F238E27FC236}">
                <a16:creationId xmlns:a16="http://schemas.microsoft.com/office/drawing/2014/main" id="{7B576CCC-5407-5932-4D91-DC1E9086C682}"/>
              </a:ext>
            </a:extLst>
          </p:cNvPr>
          <p:cNvSpPr/>
          <p:nvPr/>
        </p:nvSpPr>
        <p:spPr>
          <a:xfrm>
            <a:off x="-8108164" y="-617968"/>
            <a:ext cx="4607300" cy="10065374"/>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1" name="Rectangle 30">
            <a:extLst>
              <a:ext uri="{FF2B5EF4-FFF2-40B4-BE49-F238E27FC236}">
                <a16:creationId xmlns:a16="http://schemas.microsoft.com/office/drawing/2014/main" id="{926C1502-78FC-2DA0-6EE0-7BA9BF69DB72}"/>
              </a:ext>
            </a:extLst>
          </p:cNvPr>
          <p:cNvSpPr/>
          <p:nvPr/>
        </p:nvSpPr>
        <p:spPr>
          <a:xfrm rot="5400000">
            <a:off x="2415127" y="-6210292"/>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17" name="Rectangle: Rounded Corners 16">
            <a:extLst>
              <a:ext uri="{FF2B5EF4-FFF2-40B4-BE49-F238E27FC236}">
                <a16:creationId xmlns:a16="http://schemas.microsoft.com/office/drawing/2014/main" id="{39144518-5431-A3A0-0CFA-54E9AD02D87E}"/>
              </a:ext>
            </a:extLst>
          </p:cNvPr>
          <p:cNvSpPr/>
          <p:nvPr/>
        </p:nvSpPr>
        <p:spPr>
          <a:xfrm>
            <a:off x="392320" y="5863796"/>
            <a:ext cx="6958766" cy="2063318"/>
          </a:xfrm>
          <a:prstGeom prst="roundRect">
            <a:avLst>
              <a:gd name="adj" fmla="val 28355"/>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4000" dirty="0">
                <a:latin typeface="Gill Sans MT" panose="020B0502020104020203" pitchFamily="34" charset="0"/>
              </a:rPr>
              <a:t>When: 6pm, 1st of July</a:t>
            </a:r>
          </a:p>
          <a:p>
            <a:pPr algn="ctr"/>
            <a:r>
              <a:rPr lang="en-GB" sz="4000" dirty="0">
                <a:latin typeface="Gill Sans MT" panose="020B0502020104020203" pitchFamily="34" charset="0"/>
              </a:rPr>
              <a:t>Location: Burlington House, London &amp; web stream</a:t>
            </a:r>
          </a:p>
        </p:txBody>
      </p:sp>
      <p:grpSp>
        <p:nvGrpSpPr>
          <p:cNvPr id="2" name="Group 1">
            <a:extLst>
              <a:ext uri="{FF2B5EF4-FFF2-40B4-BE49-F238E27FC236}">
                <a16:creationId xmlns:a16="http://schemas.microsoft.com/office/drawing/2014/main" id="{0555D508-7E48-0E54-C767-292609EE7207}"/>
              </a:ext>
            </a:extLst>
          </p:cNvPr>
          <p:cNvGrpSpPr/>
          <p:nvPr/>
        </p:nvGrpSpPr>
        <p:grpSpPr>
          <a:xfrm>
            <a:off x="6222426" y="8005076"/>
            <a:ext cx="1466758" cy="1671914"/>
            <a:chOff x="290444" y="2611489"/>
            <a:chExt cx="733379" cy="835957"/>
          </a:xfrm>
        </p:grpSpPr>
        <p:sp>
          <p:nvSpPr>
            <p:cNvPr id="3" name="Oval 2">
              <a:extLst>
                <a:ext uri="{FF2B5EF4-FFF2-40B4-BE49-F238E27FC236}">
                  <a16:creationId xmlns:a16="http://schemas.microsoft.com/office/drawing/2014/main" id="{45882C44-D000-F461-63B4-8AD2A2349FE9}"/>
                </a:ext>
              </a:extLst>
            </p:cNvPr>
            <p:cNvSpPr/>
            <p:nvPr/>
          </p:nvSpPr>
          <p:spPr>
            <a:xfrm>
              <a:off x="353504" y="2663072"/>
              <a:ext cx="607261" cy="70756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8" name="Picture 7" descr="A black and white logo&#10;&#10;AI-generated content may be incorrect.">
              <a:extLst>
                <a:ext uri="{FF2B5EF4-FFF2-40B4-BE49-F238E27FC236}">
                  <a16:creationId xmlns:a16="http://schemas.microsoft.com/office/drawing/2014/main" id="{C6DFF9F8-3494-E73D-2791-C0D819358DB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444" y="2611489"/>
              <a:ext cx="733379" cy="835957"/>
            </a:xfrm>
            <a:prstGeom prst="rect">
              <a:avLst/>
            </a:prstGeom>
          </p:spPr>
        </p:pic>
      </p:grpSp>
      <p:grpSp>
        <p:nvGrpSpPr>
          <p:cNvPr id="10" name="Group 9">
            <a:extLst>
              <a:ext uri="{FF2B5EF4-FFF2-40B4-BE49-F238E27FC236}">
                <a16:creationId xmlns:a16="http://schemas.microsoft.com/office/drawing/2014/main" id="{24581717-115B-5FE0-AA79-455A3E8B9512}"/>
              </a:ext>
            </a:extLst>
          </p:cNvPr>
          <p:cNvGrpSpPr/>
          <p:nvPr/>
        </p:nvGrpSpPr>
        <p:grpSpPr>
          <a:xfrm>
            <a:off x="4875741" y="8108241"/>
            <a:ext cx="1372468" cy="1415136"/>
            <a:chOff x="1908927" y="2921042"/>
            <a:chExt cx="686234" cy="707568"/>
          </a:xfrm>
        </p:grpSpPr>
        <p:sp>
          <p:nvSpPr>
            <p:cNvPr id="18" name="Oval 17">
              <a:extLst>
                <a:ext uri="{FF2B5EF4-FFF2-40B4-BE49-F238E27FC236}">
                  <a16:creationId xmlns:a16="http://schemas.microsoft.com/office/drawing/2014/main" id="{41EF6895-8B28-23A9-4E37-6648B054F892}"/>
                </a:ext>
              </a:extLst>
            </p:cNvPr>
            <p:cNvSpPr/>
            <p:nvPr/>
          </p:nvSpPr>
          <p:spPr>
            <a:xfrm>
              <a:off x="1962614" y="2959028"/>
              <a:ext cx="584462" cy="6315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20" name="Picture 19" descr="A black and white logo with a silhouette of a person&#10;&#10;AI-generated content may be incorrect.">
              <a:extLst>
                <a:ext uri="{FF2B5EF4-FFF2-40B4-BE49-F238E27FC236}">
                  <a16:creationId xmlns:a16="http://schemas.microsoft.com/office/drawing/2014/main" id="{F0D20005-1A02-2178-E757-CF6A7806C42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8927" y="2921042"/>
              <a:ext cx="686234" cy="707568"/>
            </a:xfrm>
            <a:prstGeom prst="rect">
              <a:avLst/>
            </a:prstGeom>
          </p:spPr>
        </p:pic>
      </p:grpSp>
    </p:spTree>
    <p:extLst>
      <p:ext uri="{BB962C8B-B14F-4D97-AF65-F5344CB8AC3E}">
        <p14:creationId xmlns:p14="http://schemas.microsoft.com/office/powerpoint/2010/main" val="3229062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C54BC-4EBD-BE4E-2165-52AFE074B063}"/>
            </a:ext>
          </a:extLst>
        </p:cNvPr>
        <p:cNvGrpSpPr/>
        <p:nvPr/>
      </p:nvGrpSpPr>
      <p:grpSpPr>
        <a:xfrm>
          <a:off x="0" y="0"/>
          <a:ext cx="0" cy="0"/>
          <a:chOff x="0" y="0"/>
          <a:chExt cx="0" cy="0"/>
        </a:xfrm>
      </p:grpSpPr>
      <p:sp>
        <p:nvSpPr>
          <p:cNvPr id="32" name="Freeform: Shape 31">
            <a:extLst>
              <a:ext uri="{FF2B5EF4-FFF2-40B4-BE49-F238E27FC236}">
                <a16:creationId xmlns:a16="http://schemas.microsoft.com/office/drawing/2014/main" id="{C61791F3-387A-1B3F-BD61-792EFD5DF2B3}"/>
              </a:ext>
            </a:extLst>
          </p:cNvPr>
          <p:cNvSpPr/>
          <p:nvPr/>
        </p:nvSpPr>
        <p:spPr>
          <a:xfrm rot="9931132">
            <a:off x="-1803229" y="6541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7" name="Rectangle 6">
            <a:extLst>
              <a:ext uri="{FF2B5EF4-FFF2-40B4-BE49-F238E27FC236}">
                <a16:creationId xmlns:a16="http://schemas.microsoft.com/office/drawing/2014/main" id="{70D6D598-84B1-D26D-5609-F0253C75A76F}"/>
              </a:ext>
            </a:extLst>
          </p:cNvPr>
          <p:cNvSpPr/>
          <p:nvPr/>
        </p:nvSpPr>
        <p:spPr>
          <a:xfrm>
            <a:off x="-45599" y="3202"/>
            <a:ext cx="5918496"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6" name="Freeform: Shape 25">
            <a:extLst>
              <a:ext uri="{FF2B5EF4-FFF2-40B4-BE49-F238E27FC236}">
                <a16:creationId xmlns:a16="http://schemas.microsoft.com/office/drawing/2014/main" id="{3A21F93D-5763-F8F3-A6D0-68DC73E4445B}"/>
              </a:ext>
            </a:extLst>
          </p:cNvPr>
          <p:cNvSpPr/>
          <p:nvPr/>
        </p:nvSpPr>
        <p:spPr>
          <a:xfrm rot="9931132">
            <a:off x="-770307" y="21033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7" name="Freeform: Shape 26">
            <a:extLst>
              <a:ext uri="{FF2B5EF4-FFF2-40B4-BE49-F238E27FC236}">
                <a16:creationId xmlns:a16="http://schemas.microsoft.com/office/drawing/2014/main" id="{7C831018-76B4-8CF3-DFB8-DBCE80ADD835}"/>
              </a:ext>
            </a:extLst>
          </p:cNvPr>
          <p:cNvSpPr/>
          <p:nvPr/>
        </p:nvSpPr>
        <p:spPr>
          <a:xfrm rot="9931132">
            <a:off x="-1118969" y="111131"/>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8" name="Freeform: Shape 27">
            <a:extLst>
              <a:ext uri="{FF2B5EF4-FFF2-40B4-BE49-F238E27FC236}">
                <a16:creationId xmlns:a16="http://schemas.microsoft.com/office/drawing/2014/main" id="{846ABE02-C681-DC33-BA6C-45C7BBBEF549}"/>
              </a:ext>
            </a:extLst>
          </p:cNvPr>
          <p:cNvSpPr/>
          <p:nvPr/>
        </p:nvSpPr>
        <p:spPr>
          <a:xfrm rot="9931132">
            <a:off x="-1360925" y="-55403"/>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9" name="Freeform: Shape 28">
            <a:extLst>
              <a:ext uri="{FF2B5EF4-FFF2-40B4-BE49-F238E27FC236}">
                <a16:creationId xmlns:a16="http://schemas.microsoft.com/office/drawing/2014/main" id="{ADB082CC-2BCE-E3E5-2740-877F611B140C}"/>
              </a:ext>
            </a:extLst>
          </p:cNvPr>
          <p:cNvSpPr/>
          <p:nvPr/>
        </p:nvSpPr>
        <p:spPr>
          <a:xfrm rot="9931132">
            <a:off x="-1799088" y="-159625"/>
            <a:ext cx="2518838" cy="431010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985345 w 1133910"/>
              <a:gd name="connsiteY6" fmla="*/ 58052 h 1995844"/>
              <a:gd name="connsiteX7" fmla="*/ 1133910 w 1133910"/>
              <a:gd name="connsiteY7" fmla="*/ 0 h 1995844"/>
              <a:gd name="connsiteX0" fmla="*/ 0 w 1259419"/>
              <a:gd name="connsiteY0" fmla="*/ 2155052 h 2155052"/>
              <a:gd name="connsiteX1" fmla="*/ 196737 w 1259419"/>
              <a:gd name="connsiteY1" fmla="*/ 1454780 h 2155052"/>
              <a:gd name="connsiteX2" fmla="*/ 284414 w 1259419"/>
              <a:gd name="connsiteY2" fmla="*/ 942127 h 2155052"/>
              <a:gd name="connsiteX3" fmla="*/ 629423 w 1259419"/>
              <a:gd name="connsiteY3" fmla="*/ 882015 h 2155052"/>
              <a:gd name="connsiteX4" fmla="*/ 679005 w 1259419"/>
              <a:gd name="connsiteY4" fmla="*/ 586398 h 2155052"/>
              <a:gd name="connsiteX5" fmla="*/ 795389 w 1259419"/>
              <a:gd name="connsiteY5" fmla="*/ 297295 h 2155052"/>
              <a:gd name="connsiteX6" fmla="*/ 985345 w 1259419"/>
              <a:gd name="connsiteY6" fmla="*/ 217260 h 2155052"/>
              <a:gd name="connsiteX7" fmla="*/ 1259419 w 1259419"/>
              <a:gd name="connsiteY7" fmla="*/ 0 h 215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419" h="2155052">
                <a:moveTo>
                  <a:pt x="0" y="2155052"/>
                </a:moveTo>
                <a:cubicBezTo>
                  <a:pt x="7348" y="2020059"/>
                  <a:pt x="149335" y="1656934"/>
                  <a:pt x="196737" y="1454780"/>
                </a:cubicBezTo>
                <a:cubicBezTo>
                  <a:pt x="244139" y="1252626"/>
                  <a:pt x="212300" y="1037588"/>
                  <a:pt x="284414" y="942127"/>
                </a:cubicBezTo>
                <a:cubicBezTo>
                  <a:pt x="356528" y="846666"/>
                  <a:pt x="563658" y="941303"/>
                  <a:pt x="629423" y="882015"/>
                </a:cubicBezTo>
                <a:cubicBezTo>
                  <a:pt x="695188" y="822727"/>
                  <a:pt x="651344" y="683851"/>
                  <a:pt x="679005" y="586398"/>
                </a:cubicBezTo>
                <a:cubicBezTo>
                  <a:pt x="706666" y="488945"/>
                  <a:pt x="744332" y="358818"/>
                  <a:pt x="795389" y="297295"/>
                </a:cubicBezTo>
                <a:cubicBezTo>
                  <a:pt x="846446" y="235772"/>
                  <a:pt x="908007" y="266809"/>
                  <a:pt x="985345" y="217260"/>
                </a:cubicBezTo>
                <a:cubicBezTo>
                  <a:pt x="1062683" y="167711"/>
                  <a:pt x="1237423" y="54990"/>
                  <a:pt x="1259419"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3" name="Freeform: Shape 32">
            <a:extLst>
              <a:ext uri="{FF2B5EF4-FFF2-40B4-BE49-F238E27FC236}">
                <a16:creationId xmlns:a16="http://schemas.microsoft.com/office/drawing/2014/main" id="{8F51ECCE-388E-9E4A-E41D-B056FF9568AF}"/>
              </a:ext>
            </a:extLst>
          </p:cNvPr>
          <p:cNvSpPr/>
          <p:nvPr/>
        </p:nvSpPr>
        <p:spPr>
          <a:xfrm rot="9931132">
            <a:off x="-1461091" y="360650"/>
            <a:ext cx="3373788" cy="397536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894" h="1987683">
                <a:moveTo>
                  <a:pt x="0" y="1987683"/>
                </a:moveTo>
                <a:cubicBezTo>
                  <a:pt x="7348" y="1852690"/>
                  <a:pt x="43293" y="1454622"/>
                  <a:pt x="136077" y="1274615"/>
                </a:cubicBezTo>
                <a:cubicBezTo>
                  <a:pt x="228861" y="1094608"/>
                  <a:pt x="238955" y="924824"/>
                  <a:pt x="318542" y="817848"/>
                </a:cubicBezTo>
                <a:cubicBezTo>
                  <a:pt x="398130" y="710872"/>
                  <a:pt x="553525" y="699230"/>
                  <a:pt x="613602" y="632760"/>
                </a:cubicBezTo>
                <a:cubicBezTo>
                  <a:pt x="673679" y="566290"/>
                  <a:pt x="648707" y="502835"/>
                  <a:pt x="679005" y="419029"/>
                </a:cubicBezTo>
                <a:cubicBezTo>
                  <a:pt x="709303" y="335223"/>
                  <a:pt x="734129" y="199440"/>
                  <a:pt x="795389" y="129926"/>
                </a:cubicBezTo>
                <a:cubicBezTo>
                  <a:pt x="856649" y="60412"/>
                  <a:pt x="897981" y="18739"/>
                  <a:pt x="1046565" y="1945"/>
                </a:cubicBezTo>
                <a:cubicBezTo>
                  <a:pt x="1195149" y="-14849"/>
                  <a:pt x="1664898" y="84154"/>
                  <a:pt x="1686894"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4" name="Freeform: Shape 33">
            <a:extLst>
              <a:ext uri="{FF2B5EF4-FFF2-40B4-BE49-F238E27FC236}">
                <a16:creationId xmlns:a16="http://schemas.microsoft.com/office/drawing/2014/main" id="{574F24F6-4CAD-A40C-093F-9712C4F6DADE}"/>
              </a:ext>
            </a:extLst>
          </p:cNvPr>
          <p:cNvSpPr/>
          <p:nvPr/>
        </p:nvSpPr>
        <p:spPr>
          <a:xfrm rot="9931132">
            <a:off x="-1078062" y="266326"/>
            <a:ext cx="3605378" cy="432747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40485 w 1686894"/>
              <a:gd name="connsiteY3" fmla="*/ 66482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4802"/>
              <a:gd name="connsiteY0" fmla="*/ 2174090 h 2174090"/>
              <a:gd name="connsiteX1" fmla="*/ 133985 w 1684802"/>
              <a:gd name="connsiteY1" fmla="*/ 1274615 h 2174090"/>
              <a:gd name="connsiteX2" fmla="*/ 316450 w 1684802"/>
              <a:gd name="connsiteY2" fmla="*/ 817848 h 2174090"/>
              <a:gd name="connsiteX3" fmla="*/ 638393 w 1684802"/>
              <a:gd name="connsiteY3" fmla="*/ 664820 h 2174090"/>
              <a:gd name="connsiteX4" fmla="*/ 676913 w 1684802"/>
              <a:gd name="connsiteY4" fmla="*/ 419029 h 2174090"/>
              <a:gd name="connsiteX5" fmla="*/ 793297 w 1684802"/>
              <a:gd name="connsiteY5" fmla="*/ 129926 h 2174090"/>
              <a:gd name="connsiteX6" fmla="*/ 1044473 w 1684802"/>
              <a:gd name="connsiteY6" fmla="*/ 1945 h 2174090"/>
              <a:gd name="connsiteX7" fmla="*/ 1684802 w 1684802"/>
              <a:gd name="connsiteY7" fmla="*/ 29164 h 2174090"/>
              <a:gd name="connsiteX0" fmla="*/ 0 w 1802689"/>
              <a:gd name="connsiteY0" fmla="*/ 2163737 h 2163737"/>
              <a:gd name="connsiteX1" fmla="*/ 251872 w 1802689"/>
              <a:gd name="connsiteY1" fmla="*/ 1274615 h 2163737"/>
              <a:gd name="connsiteX2" fmla="*/ 434337 w 1802689"/>
              <a:gd name="connsiteY2" fmla="*/ 817848 h 2163737"/>
              <a:gd name="connsiteX3" fmla="*/ 756280 w 1802689"/>
              <a:gd name="connsiteY3" fmla="*/ 664820 h 2163737"/>
              <a:gd name="connsiteX4" fmla="*/ 794800 w 1802689"/>
              <a:gd name="connsiteY4" fmla="*/ 419029 h 2163737"/>
              <a:gd name="connsiteX5" fmla="*/ 911184 w 1802689"/>
              <a:gd name="connsiteY5" fmla="*/ 129926 h 2163737"/>
              <a:gd name="connsiteX6" fmla="*/ 1162360 w 1802689"/>
              <a:gd name="connsiteY6" fmla="*/ 1945 h 2163737"/>
              <a:gd name="connsiteX7" fmla="*/ 1802689 w 1802689"/>
              <a:gd name="connsiteY7" fmla="*/ 29164 h 21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689" h="2163737">
                <a:moveTo>
                  <a:pt x="0" y="2163737"/>
                </a:moveTo>
                <a:cubicBezTo>
                  <a:pt x="7348" y="2028744"/>
                  <a:pt x="179483" y="1498930"/>
                  <a:pt x="251872" y="1274615"/>
                </a:cubicBezTo>
                <a:cubicBezTo>
                  <a:pt x="324261" y="1050300"/>
                  <a:pt x="350269" y="919481"/>
                  <a:pt x="434337" y="817848"/>
                </a:cubicBezTo>
                <a:cubicBezTo>
                  <a:pt x="518405" y="716216"/>
                  <a:pt x="696203" y="731290"/>
                  <a:pt x="756280" y="664820"/>
                </a:cubicBezTo>
                <a:cubicBezTo>
                  <a:pt x="816357" y="598350"/>
                  <a:pt x="768983" y="508178"/>
                  <a:pt x="794800" y="419029"/>
                </a:cubicBezTo>
                <a:cubicBezTo>
                  <a:pt x="820617" y="329880"/>
                  <a:pt x="849924" y="199440"/>
                  <a:pt x="911184" y="129926"/>
                </a:cubicBezTo>
                <a:cubicBezTo>
                  <a:pt x="972444" y="60412"/>
                  <a:pt x="1013776" y="18739"/>
                  <a:pt x="1162360" y="1945"/>
                </a:cubicBezTo>
                <a:cubicBezTo>
                  <a:pt x="1310944" y="-14849"/>
                  <a:pt x="1780693" y="84154"/>
                  <a:pt x="1802689"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5" name="Freeform: Shape 34">
            <a:extLst>
              <a:ext uri="{FF2B5EF4-FFF2-40B4-BE49-F238E27FC236}">
                <a16:creationId xmlns:a16="http://schemas.microsoft.com/office/drawing/2014/main" id="{77799633-B5EB-E328-4131-3840D7EF19AA}"/>
              </a:ext>
            </a:extLst>
          </p:cNvPr>
          <p:cNvSpPr/>
          <p:nvPr/>
        </p:nvSpPr>
        <p:spPr>
          <a:xfrm rot="9931132">
            <a:off x="-879955" y="8077"/>
            <a:ext cx="3753696" cy="517621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6" name="Freeform: Shape 35">
            <a:extLst>
              <a:ext uri="{FF2B5EF4-FFF2-40B4-BE49-F238E27FC236}">
                <a16:creationId xmlns:a16="http://schemas.microsoft.com/office/drawing/2014/main" id="{C91D134E-7CAC-C32F-4E48-C534D34889EE}"/>
              </a:ext>
            </a:extLst>
          </p:cNvPr>
          <p:cNvSpPr/>
          <p:nvPr/>
        </p:nvSpPr>
        <p:spPr>
          <a:xfrm rot="9931132">
            <a:off x="-1696074" y="388601"/>
            <a:ext cx="4886766" cy="525394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7" name="Freeform: Shape 36">
            <a:extLst>
              <a:ext uri="{FF2B5EF4-FFF2-40B4-BE49-F238E27FC236}">
                <a16:creationId xmlns:a16="http://schemas.microsoft.com/office/drawing/2014/main" id="{966B75DD-4BF9-74DB-C6B5-584F0DF1EE73}"/>
              </a:ext>
            </a:extLst>
          </p:cNvPr>
          <p:cNvSpPr/>
          <p:nvPr/>
        </p:nvSpPr>
        <p:spPr>
          <a:xfrm rot="9931132">
            <a:off x="-1446797" y="256385"/>
            <a:ext cx="4976856" cy="568656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8" name="Freeform: Shape 37">
            <a:extLst>
              <a:ext uri="{FF2B5EF4-FFF2-40B4-BE49-F238E27FC236}">
                <a16:creationId xmlns:a16="http://schemas.microsoft.com/office/drawing/2014/main" id="{60A11569-DAD3-66BC-280C-CF3FA3DDC67B}"/>
              </a:ext>
            </a:extLst>
          </p:cNvPr>
          <p:cNvSpPr/>
          <p:nvPr/>
        </p:nvSpPr>
        <p:spPr>
          <a:xfrm rot="9825663">
            <a:off x="-1261990" y="257074"/>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0" name="Freeform: Shape 39">
            <a:extLst>
              <a:ext uri="{FF2B5EF4-FFF2-40B4-BE49-F238E27FC236}">
                <a16:creationId xmlns:a16="http://schemas.microsoft.com/office/drawing/2014/main" id="{C9CB1A12-D72A-28C0-CD9E-C2282B724CAE}"/>
              </a:ext>
            </a:extLst>
          </p:cNvPr>
          <p:cNvSpPr/>
          <p:nvPr/>
        </p:nvSpPr>
        <p:spPr>
          <a:xfrm rot="12247052">
            <a:off x="-3872636" y="39624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1" name="Freeform: Shape 40">
            <a:extLst>
              <a:ext uri="{FF2B5EF4-FFF2-40B4-BE49-F238E27FC236}">
                <a16:creationId xmlns:a16="http://schemas.microsoft.com/office/drawing/2014/main" id="{C5518B3D-9F9D-5B49-8F03-ABA7D64CE4C2}"/>
              </a:ext>
            </a:extLst>
          </p:cNvPr>
          <p:cNvSpPr/>
          <p:nvPr/>
        </p:nvSpPr>
        <p:spPr>
          <a:xfrm rot="11529791">
            <a:off x="-144324" y="5185569"/>
            <a:ext cx="2744362" cy="503444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91" h="2206344">
                <a:moveTo>
                  <a:pt x="0" y="2206344"/>
                </a:moveTo>
                <a:cubicBezTo>
                  <a:pt x="7348" y="2071351"/>
                  <a:pt x="79913" y="1510898"/>
                  <a:pt x="227673" y="1328433"/>
                </a:cubicBezTo>
                <a:cubicBezTo>
                  <a:pt x="375433" y="1145968"/>
                  <a:pt x="797295" y="1231934"/>
                  <a:pt x="886562" y="1111554"/>
                </a:cubicBezTo>
                <a:cubicBezTo>
                  <a:pt x="975829" y="991174"/>
                  <a:pt x="797292" y="752943"/>
                  <a:pt x="763278" y="606155"/>
                </a:cubicBezTo>
                <a:cubicBezTo>
                  <a:pt x="729264" y="459367"/>
                  <a:pt x="664400" y="331849"/>
                  <a:pt x="682477" y="230823"/>
                </a:cubicBezTo>
                <a:cubicBezTo>
                  <a:pt x="700554" y="129797"/>
                  <a:pt x="727779" y="90866"/>
                  <a:pt x="871743"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2" name="Freeform: Shape 41">
            <a:extLst>
              <a:ext uri="{FF2B5EF4-FFF2-40B4-BE49-F238E27FC236}">
                <a16:creationId xmlns:a16="http://schemas.microsoft.com/office/drawing/2014/main" id="{DBCBF2C6-CD19-DE91-D224-AF94B4342694}"/>
              </a:ext>
            </a:extLst>
          </p:cNvPr>
          <p:cNvSpPr/>
          <p:nvPr/>
        </p:nvSpPr>
        <p:spPr>
          <a:xfrm rot="12247052">
            <a:off x="-3567836" y="42672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0" name="Rectangle 29">
            <a:extLst>
              <a:ext uri="{FF2B5EF4-FFF2-40B4-BE49-F238E27FC236}">
                <a16:creationId xmlns:a16="http://schemas.microsoft.com/office/drawing/2014/main" id="{23585BF4-A201-AFEA-8703-57F7459C4F84}"/>
              </a:ext>
            </a:extLst>
          </p:cNvPr>
          <p:cNvSpPr/>
          <p:nvPr/>
        </p:nvSpPr>
        <p:spPr>
          <a:xfrm>
            <a:off x="-4639496" y="-83384"/>
            <a:ext cx="4607300" cy="10065374"/>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 name="Parallelogram 3">
            <a:extLst>
              <a:ext uri="{FF2B5EF4-FFF2-40B4-BE49-F238E27FC236}">
                <a16:creationId xmlns:a16="http://schemas.microsoft.com/office/drawing/2014/main" id="{45398954-25E2-4D4E-0DAF-76959B3C4F6A}"/>
              </a:ext>
            </a:extLst>
          </p:cNvPr>
          <p:cNvSpPr/>
          <p:nvPr/>
        </p:nvSpPr>
        <p:spPr>
          <a:xfrm>
            <a:off x="1649786" y="792"/>
            <a:ext cx="8616098" cy="9718678"/>
          </a:xfrm>
          <a:prstGeom prst="parallelogram">
            <a:avLst/>
          </a:prstGeom>
          <a:solidFill>
            <a:srgbClr val="2C7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5" name="Rectangle: Rounded Corners 4">
            <a:extLst>
              <a:ext uri="{FF2B5EF4-FFF2-40B4-BE49-F238E27FC236}">
                <a16:creationId xmlns:a16="http://schemas.microsoft.com/office/drawing/2014/main" id="{FA3153CC-E30E-45B5-27D1-2A4EE51C801C}"/>
              </a:ext>
            </a:extLst>
          </p:cNvPr>
          <p:cNvSpPr/>
          <p:nvPr/>
        </p:nvSpPr>
        <p:spPr>
          <a:xfrm>
            <a:off x="337544" y="326788"/>
            <a:ext cx="7013542" cy="1779626"/>
          </a:xfrm>
          <a:prstGeom prst="roundRect">
            <a:avLst>
              <a:gd name="adj" fmla="val 16252"/>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Gill Sans MT" panose="020B0502020104020203" pitchFamily="34" charset="0"/>
              </a:rPr>
              <a:t>The Engineering Group of the Geological Society of London Presents</a:t>
            </a:r>
          </a:p>
        </p:txBody>
      </p:sp>
      <p:sp>
        <p:nvSpPr>
          <p:cNvPr id="6" name="Rectangle 5">
            <a:extLst>
              <a:ext uri="{FF2B5EF4-FFF2-40B4-BE49-F238E27FC236}">
                <a16:creationId xmlns:a16="http://schemas.microsoft.com/office/drawing/2014/main" id="{D4FD9D90-B15D-3331-8F4B-F1D2723DF896}"/>
              </a:ext>
            </a:extLst>
          </p:cNvPr>
          <p:cNvSpPr/>
          <p:nvPr/>
        </p:nvSpPr>
        <p:spPr>
          <a:xfrm>
            <a:off x="7775575" y="-74620"/>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3" name="Freeform: Shape 42">
            <a:extLst>
              <a:ext uri="{FF2B5EF4-FFF2-40B4-BE49-F238E27FC236}">
                <a16:creationId xmlns:a16="http://schemas.microsoft.com/office/drawing/2014/main" id="{45276EFC-146D-DACF-F32E-738D4AC89B11}"/>
              </a:ext>
            </a:extLst>
          </p:cNvPr>
          <p:cNvSpPr/>
          <p:nvPr/>
        </p:nvSpPr>
        <p:spPr>
          <a:xfrm rot="11025167">
            <a:off x="178985" y="7459443"/>
            <a:ext cx="427272" cy="2345312"/>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31733 w 157783"/>
              <a:gd name="connsiteY0" fmla="*/ 938743 h 938743"/>
              <a:gd name="connsiteX1" fmla="*/ 33004 w 157783"/>
              <a:gd name="connsiteY1" fmla="*/ 426512 h 938743"/>
              <a:gd name="connsiteX2" fmla="*/ 6409 w 157783"/>
              <a:gd name="connsiteY2" fmla="*/ 0 h 938743"/>
              <a:gd name="connsiteX0" fmla="*/ 103533 w 133162"/>
              <a:gd name="connsiteY0" fmla="*/ 969760 h 969760"/>
              <a:gd name="connsiteX1" fmla="*/ 33004 w 133162"/>
              <a:gd name="connsiteY1" fmla="*/ 426512 h 969760"/>
              <a:gd name="connsiteX2" fmla="*/ 6409 w 133162"/>
              <a:gd name="connsiteY2" fmla="*/ 0 h 969760"/>
              <a:gd name="connsiteX0" fmla="*/ 103533 w 160359"/>
              <a:gd name="connsiteY0" fmla="*/ 969760 h 969760"/>
              <a:gd name="connsiteX1" fmla="*/ 33004 w 160359"/>
              <a:gd name="connsiteY1" fmla="*/ 426512 h 969760"/>
              <a:gd name="connsiteX2" fmla="*/ 6409 w 160359"/>
              <a:gd name="connsiteY2" fmla="*/ 0 h 969760"/>
              <a:gd name="connsiteX0" fmla="*/ 0 w 87039"/>
              <a:gd name="connsiteY0" fmla="*/ 1010729 h 1010729"/>
              <a:gd name="connsiteX1" fmla="*/ 40957 w 87039"/>
              <a:gd name="connsiteY1" fmla="*/ 426512 h 1010729"/>
              <a:gd name="connsiteX2" fmla="*/ 14362 w 87039"/>
              <a:gd name="connsiteY2" fmla="*/ 0 h 1010729"/>
              <a:gd name="connsiteX0" fmla="*/ 0 w 141880"/>
              <a:gd name="connsiteY0" fmla="*/ 1010729 h 1010729"/>
              <a:gd name="connsiteX1" fmla="*/ 40957 w 141880"/>
              <a:gd name="connsiteY1" fmla="*/ 426512 h 1010729"/>
              <a:gd name="connsiteX2" fmla="*/ 14362 w 141880"/>
              <a:gd name="connsiteY2" fmla="*/ 0 h 1010729"/>
            </a:gdLst>
            <a:ahLst/>
            <a:cxnLst>
              <a:cxn ang="0">
                <a:pos x="connsiteX0" y="connsiteY0"/>
              </a:cxn>
              <a:cxn ang="0">
                <a:pos x="connsiteX1" y="connsiteY1"/>
              </a:cxn>
              <a:cxn ang="0">
                <a:pos x="connsiteX2" y="connsiteY2"/>
              </a:cxn>
            </a:cxnLst>
            <a:rect l="l" t="t" r="r" b="b"/>
            <a:pathLst>
              <a:path w="141880" h="1010729">
                <a:moveTo>
                  <a:pt x="0" y="1010729"/>
                </a:moveTo>
                <a:cubicBezTo>
                  <a:pt x="280713" y="882637"/>
                  <a:pt x="61844" y="582969"/>
                  <a:pt x="40957" y="426512"/>
                </a:cubicBezTo>
                <a:cubicBezTo>
                  <a:pt x="20070" y="270055"/>
                  <a:pt x="-3715" y="101026"/>
                  <a:pt x="14362" y="0"/>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5" name="Freeform: Shape 44">
            <a:extLst>
              <a:ext uri="{FF2B5EF4-FFF2-40B4-BE49-F238E27FC236}">
                <a16:creationId xmlns:a16="http://schemas.microsoft.com/office/drawing/2014/main" id="{A6B0BD09-BBB9-45D0-CC34-A605CD4FF918}"/>
              </a:ext>
            </a:extLst>
          </p:cNvPr>
          <p:cNvSpPr/>
          <p:nvPr/>
        </p:nvSpPr>
        <p:spPr>
          <a:xfrm rot="11025167">
            <a:off x="513061" y="7646303"/>
            <a:ext cx="388340" cy="217922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5302 w 67296"/>
              <a:gd name="connsiteY0" fmla="*/ 1100399 h 1100399"/>
              <a:gd name="connsiteX1" fmla="*/ 33376 w 67296"/>
              <a:gd name="connsiteY1" fmla="*/ 426512 h 1100399"/>
              <a:gd name="connsiteX2" fmla="*/ 6781 w 67296"/>
              <a:gd name="connsiteY2" fmla="*/ 0 h 1100399"/>
              <a:gd name="connsiteX0" fmla="*/ 15302 w 128952"/>
              <a:gd name="connsiteY0" fmla="*/ 1100399 h 1100399"/>
              <a:gd name="connsiteX1" fmla="*/ 33376 w 128952"/>
              <a:gd name="connsiteY1" fmla="*/ 426512 h 1100399"/>
              <a:gd name="connsiteX2" fmla="*/ 6781 w 128952"/>
              <a:gd name="connsiteY2" fmla="*/ 0 h 1100399"/>
            </a:gdLst>
            <a:ahLst/>
            <a:cxnLst>
              <a:cxn ang="0">
                <a:pos x="connsiteX0" y="connsiteY0"/>
              </a:cxn>
              <a:cxn ang="0">
                <a:pos x="connsiteX1" y="connsiteY1"/>
              </a:cxn>
              <a:cxn ang="0">
                <a:pos x="connsiteX2" y="connsiteY2"/>
              </a:cxn>
            </a:cxnLst>
            <a:rect l="l" t="t" r="r" b="b"/>
            <a:pathLst>
              <a:path w="128952" h="1100399">
                <a:moveTo>
                  <a:pt x="15302" y="1100399"/>
                </a:moveTo>
                <a:cubicBezTo>
                  <a:pt x="246812" y="1006068"/>
                  <a:pt x="56817" y="583685"/>
                  <a:pt x="33376" y="426512"/>
                </a:cubicBezTo>
                <a:cubicBezTo>
                  <a:pt x="9935" y="269339"/>
                  <a:pt x="-11296" y="101026"/>
                  <a:pt x="6781"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6" name="Freeform: Shape 45">
            <a:extLst>
              <a:ext uri="{FF2B5EF4-FFF2-40B4-BE49-F238E27FC236}">
                <a16:creationId xmlns:a16="http://schemas.microsoft.com/office/drawing/2014/main" id="{B7434143-BD21-7B05-CBC4-B7D1510E4683}"/>
              </a:ext>
            </a:extLst>
          </p:cNvPr>
          <p:cNvSpPr/>
          <p:nvPr/>
        </p:nvSpPr>
        <p:spPr>
          <a:xfrm rot="11025167">
            <a:off x="903780" y="7807834"/>
            <a:ext cx="483518" cy="198005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 name="connsiteX0" fmla="*/ 69560 w 160557"/>
              <a:gd name="connsiteY0" fmla="*/ 999830 h 999830"/>
              <a:gd name="connsiteX1" fmla="*/ 32767 w 160557"/>
              <a:gd name="connsiteY1" fmla="*/ 426512 h 999830"/>
              <a:gd name="connsiteX2" fmla="*/ 6172 w 160557"/>
              <a:gd name="connsiteY2" fmla="*/ 0 h 999830"/>
            </a:gdLst>
            <a:ahLst/>
            <a:cxnLst>
              <a:cxn ang="0">
                <a:pos x="connsiteX0" y="connsiteY0"/>
              </a:cxn>
              <a:cxn ang="0">
                <a:pos x="connsiteX1" y="connsiteY1"/>
              </a:cxn>
              <a:cxn ang="0">
                <a:pos x="connsiteX2" y="connsiteY2"/>
              </a:cxn>
            </a:cxnLst>
            <a:rect l="l" t="t" r="r" b="b"/>
            <a:pathLst>
              <a:path w="160557" h="999830">
                <a:moveTo>
                  <a:pt x="69560" y="999830"/>
                </a:moveTo>
                <a:cubicBezTo>
                  <a:pt x="285476" y="866817"/>
                  <a:pt x="51907" y="574692"/>
                  <a:pt x="32767" y="426512"/>
                </a:cubicBezTo>
                <a:cubicBezTo>
                  <a:pt x="13627" y="278332"/>
                  <a:pt x="-11905" y="101026"/>
                  <a:pt x="6172"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7" name="Freeform: Shape 46">
            <a:extLst>
              <a:ext uri="{FF2B5EF4-FFF2-40B4-BE49-F238E27FC236}">
                <a16:creationId xmlns:a16="http://schemas.microsoft.com/office/drawing/2014/main" id="{17680E82-9F18-2774-2A45-3FD0E753F745}"/>
              </a:ext>
            </a:extLst>
          </p:cNvPr>
          <p:cNvSpPr/>
          <p:nvPr/>
        </p:nvSpPr>
        <p:spPr>
          <a:xfrm rot="10800000">
            <a:off x="1280427" y="7979851"/>
            <a:ext cx="455488" cy="137732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Lst>
            <a:ahLst/>
            <a:cxnLst>
              <a:cxn ang="0">
                <a:pos x="connsiteX0" y="connsiteY0"/>
              </a:cxn>
              <a:cxn ang="0">
                <a:pos x="connsiteX1" y="connsiteY1"/>
              </a:cxn>
              <a:cxn ang="0">
                <a:pos x="connsiteX2" y="connsiteY2"/>
              </a:cxn>
            </a:cxnLst>
            <a:rect l="l" t="t" r="r" b="b"/>
            <a:pathLst>
              <a:path w="201445" h="889078">
                <a:moveTo>
                  <a:pt x="121010" y="889078"/>
                </a:moveTo>
                <a:cubicBezTo>
                  <a:pt x="336926" y="756065"/>
                  <a:pt x="51907" y="574692"/>
                  <a:pt x="32767" y="426512"/>
                </a:cubicBezTo>
                <a:cubicBezTo>
                  <a:pt x="13627" y="278332"/>
                  <a:pt x="-11905" y="101026"/>
                  <a:pt x="6172"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31" name="Rectangle 30">
            <a:extLst>
              <a:ext uri="{FF2B5EF4-FFF2-40B4-BE49-F238E27FC236}">
                <a16:creationId xmlns:a16="http://schemas.microsoft.com/office/drawing/2014/main" id="{2E1E1E33-E705-A657-C4F1-83D2F31E061D}"/>
              </a:ext>
            </a:extLst>
          </p:cNvPr>
          <p:cNvSpPr/>
          <p:nvPr/>
        </p:nvSpPr>
        <p:spPr>
          <a:xfrm rot="5400000">
            <a:off x="2415127" y="-6210292"/>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 name="Rectangle: Rounded Corners 1">
            <a:extLst>
              <a:ext uri="{FF2B5EF4-FFF2-40B4-BE49-F238E27FC236}">
                <a16:creationId xmlns:a16="http://schemas.microsoft.com/office/drawing/2014/main" id="{4A342B2D-24ED-6878-AC4B-6373ADA6815E}"/>
              </a:ext>
            </a:extLst>
          </p:cNvPr>
          <p:cNvSpPr/>
          <p:nvPr/>
        </p:nvSpPr>
        <p:spPr>
          <a:xfrm>
            <a:off x="314930" y="2364679"/>
            <a:ext cx="7013542" cy="5787180"/>
          </a:xfrm>
          <a:prstGeom prst="roundRect">
            <a:avLst>
              <a:gd name="adj" fmla="val 7318"/>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dirty="0">
                <a:latin typeface="Gill Sans MT" panose="020B0502020104020203" pitchFamily="34" charset="0"/>
              </a:rPr>
              <a:t>Insights into Geotechnical and Geological Challenges in HDD for Energy Infrastructure</a:t>
            </a:r>
          </a:p>
          <a:p>
            <a:pPr algn="ctr"/>
            <a:endParaRPr lang="en-GB" sz="3200" dirty="0">
              <a:latin typeface="Gill Sans MT" panose="020B0502020104020203" pitchFamily="34" charset="0"/>
            </a:endParaRPr>
          </a:p>
          <a:p>
            <a:pPr algn="ctr"/>
            <a:r>
              <a:rPr lang="en-GB" sz="2800" dirty="0">
                <a:latin typeface="Gill Sans MT" panose="020B0502020104020203" pitchFamily="34" charset="0"/>
              </a:rPr>
              <a:t>Abstract</a:t>
            </a:r>
          </a:p>
          <a:p>
            <a:pPr algn="ctr"/>
            <a:r>
              <a:rPr lang="en-GB" sz="1600" dirty="0">
                <a:latin typeface="Gill Sans MT" panose="020B0502020104020203" pitchFamily="34" charset="0"/>
              </a:rPr>
              <a:t>Join Serena Che, Senior Geotechnical Engineer at Geotechnical Consulting Group, for an evening lecture exploring the geotechnical and geological risks in Horizontal Directional Drilling (HDD) for energy infrastructure. </a:t>
            </a:r>
          </a:p>
          <a:p>
            <a:pPr algn="ctr"/>
            <a:endParaRPr lang="en-GB" sz="1600" dirty="0">
              <a:latin typeface="Gill Sans MT" panose="020B0502020104020203" pitchFamily="34" charset="0"/>
            </a:endParaRPr>
          </a:p>
          <a:p>
            <a:pPr algn="ctr"/>
            <a:r>
              <a:rPr lang="en-GB" sz="1600" dirty="0">
                <a:latin typeface="Gill Sans MT" panose="020B0502020104020203" pitchFamily="34" charset="0"/>
              </a:rPr>
              <a:t>Drawing on her experience and recent publications, Serena will present a case study on HDD installations for the cable landfall of an offshore wind farm. The session will explore some key HDD challenges including hydro-fractures, drilling fluid management, and cuttings transport, in the context of the geological conditions encountered and the construction site practices. She will share practical insights from on-site monitoring, highlighting the importance of integrating these observations with geological and geotechnical understanding. Serena will also provide comparative insights from her experience with other geological settings. Attendees will take away lessons learned to help anticipate problems, along with recommendations to support successful HDD delivery.</a:t>
            </a:r>
          </a:p>
        </p:txBody>
      </p:sp>
      <p:sp>
        <p:nvSpPr>
          <p:cNvPr id="3" name="Rectangle: Rounded Corners 2">
            <a:extLst>
              <a:ext uri="{FF2B5EF4-FFF2-40B4-BE49-F238E27FC236}">
                <a16:creationId xmlns:a16="http://schemas.microsoft.com/office/drawing/2014/main" id="{713AE722-B41C-A1E4-2CB2-C5CC8A77347F}"/>
              </a:ext>
            </a:extLst>
          </p:cNvPr>
          <p:cNvSpPr/>
          <p:nvPr/>
        </p:nvSpPr>
        <p:spPr>
          <a:xfrm>
            <a:off x="363180" y="8378087"/>
            <a:ext cx="4281670" cy="1143020"/>
          </a:xfrm>
          <a:prstGeom prst="roundRect">
            <a:avLst>
              <a:gd name="adj" fmla="val 28355"/>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latin typeface="Gill Sans MT" panose="020B0502020104020203" pitchFamily="34" charset="0"/>
              </a:rPr>
              <a:t>When: 6pm, 1st of July</a:t>
            </a:r>
          </a:p>
          <a:p>
            <a:pPr algn="ctr"/>
            <a:r>
              <a:rPr lang="en-GB" sz="2200" dirty="0">
                <a:latin typeface="Gill Sans MT" panose="020B0502020104020203" pitchFamily="34" charset="0"/>
              </a:rPr>
              <a:t>Location: Burlington House, London &amp; web stream</a:t>
            </a:r>
          </a:p>
        </p:txBody>
      </p:sp>
      <p:grpSp>
        <p:nvGrpSpPr>
          <p:cNvPr id="8" name="Group 7">
            <a:extLst>
              <a:ext uri="{FF2B5EF4-FFF2-40B4-BE49-F238E27FC236}">
                <a16:creationId xmlns:a16="http://schemas.microsoft.com/office/drawing/2014/main" id="{F75027CD-0102-65D5-A34F-092180EB20E4}"/>
              </a:ext>
            </a:extLst>
          </p:cNvPr>
          <p:cNvGrpSpPr/>
          <p:nvPr/>
        </p:nvGrpSpPr>
        <p:grpSpPr>
          <a:xfrm>
            <a:off x="6222427" y="8215276"/>
            <a:ext cx="1288716" cy="1461714"/>
            <a:chOff x="290444" y="2611489"/>
            <a:chExt cx="733379" cy="835957"/>
          </a:xfrm>
        </p:grpSpPr>
        <p:sp>
          <p:nvSpPr>
            <p:cNvPr id="10" name="Oval 9">
              <a:extLst>
                <a:ext uri="{FF2B5EF4-FFF2-40B4-BE49-F238E27FC236}">
                  <a16:creationId xmlns:a16="http://schemas.microsoft.com/office/drawing/2014/main" id="{F5C65D5D-7F3A-835B-C3B3-0FD7ABF9772D}"/>
                </a:ext>
              </a:extLst>
            </p:cNvPr>
            <p:cNvSpPr/>
            <p:nvPr/>
          </p:nvSpPr>
          <p:spPr>
            <a:xfrm>
              <a:off x="353504" y="2663072"/>
              <a:ext cx="607261" cy="70756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16" name="Picture 15" descr="A black and white logo&#10;&#10;AI-generated content may be incorrect.">
              <a:extLst>
                <a:ext uri="{FF2B5EF4-FFF2-40B4-BE49-F238E27FC236}">
                  <a16:creationId xmlns:a16="http://schemas.microsoft.com/office/drawing/2014/main" id="{4057EE19-8FE6-FBA0-F806-052D901E9F8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444" y="2611489"/>
              <a:ext cx="733379" cy="835957"/>
            </a:xfrm>
            <a:prstGeom prst="rect">
              <a:avLst/>
            </a:prstGeom>
          </p:spPr>
        </p:pic>
      </p:grpSp>
      <p:grpSp>
        <p:nvGrpSpPr>
          <p:cNvPr id="17" name="Group 16">
            <a:extLst>
              <a:ext uri="{FF2B5EF4-FFF2-40B4-BE49-F238E27FC236}">
                <a16:creationId xmlns:a16="http://schemas.microsoft.com/office/drawing/2014/main" id="{E1AB7DDC-AF55-B522-9383-AC7E51FD190D}"/>
              </a:ext>
            </a:extLst>
          </p:cNvPr>
          <p:cNvGrpSpPr/>
          <p:nvPr/>
        </p:nvGrpSpPr>
        <p:grpSpPr>
          <a:xfrm>
            <a:off x="4875741" y="8286157"/>
            <a:ext cx="1205872" cy="1237220"/>
            <a:chOff x="1908927" y="2921042"/>
            <a:chExt cx="686234" cy="707568"/>
          </a:xfrm>
        </p:grpSpPr>
        <p:sp>
          <p:nvSpPr>
            <p:cNvPr id="18" name="Oval 17">
              <a:extLst>
                <a:ext uri="{FF2B5EF4-FFF2-40B4-BE49-F238E27FC236}">
                  <a16:creationId xmlns:a16="http://schemas.microsoft.com/office/drawing/2014/main" id="{9FA71219-4B71-A04D-D4FD-B03364EFAF38}"/>
                </a:ext>
              </a:extLst>
            </p:cNvPr>
            <p:cNvSpPr/>
            <p:nvPr/>
          </p:nvSpPr>
          <p:spPr>
            <a:xfrm>
              <a:off x="1962614" y="2959028"/>
              <a:ext cx="584462" cy="6315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19" name="Picture 18" descr="A black and white logo with a silhouette of a person&#10;&#10;AI-generated content may be incorrect.">
              <a:extLst>
                <a:ext uri="{FF2B5EF4-FFF2-40B4-BE49-F238E27FC236}">
                  <a16:creationId xmlns:a16="http://schemas.microsoft.com/office/drawing/2014/main" id="{62B6F423-2CBE-EA8E-E7FD-B9BC877D3EE4}"/>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8927" y="2921042"/>
              <a:ext cx="686234" cy="707568"/>
            </a:xfrm>
            <a:prstGeom prst="rect">
              <a:avLst/>
            </a:prstGeom>
          </p:spPr>
        </p:pic>
      </p:grpSp>
    </p:spTree>
    <p:extLst>
      <p:ext uri="{BB962C8B-B14F-4D97-AF65-F5344CB8AC3E}">
        <p14:creationId xmlns:p14="http://schemas.microsoft.com/office/powerpoint/2010/main" val="367782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A7263-E2B2-441F-52BF-5E23CB0CA1B5}"/>
            </a:ext>
          </a:extLst>
        </p:cNvPr>
        <p:cNvGrpSpPr/>
        <p:nvPr/>
      </p:nvGrpSpPr>
      <p:grpSpPr>
        <a:xfrm>
          <a:off x="0" y="0"/>
          <a:ext cx="0" cy="0"/>
          <a:chOff x="0" y="0"/>
          <a:chExt cx="0" cy="0"/>
        </a:xfrm>
      </p:grpSpPr>
      <p:sp>
        <p:nvSpPr>
          <p:cNvPr id="32" name="Freeform: Shape 31">
            <a:extLst>
              <a:ext uri="{FF2B5EF4-FFF2-40B4-BE49-F238E27FC236}">
                <a16:creationId xmlns:a16="http://schemas.microsoft.com/office/drawing/2014/main" id="{F0F451F6-6DFE-B5AD-005F-627680B82030}"/>
              </a:ext>
            </a:extLst>
          </p:cNvPr>
          <p:cNvSpPr/>
          <p:nvPr/>
        </p:nvSpPr>
        <p:spPr>
          <a:xfrm rot="9931132">
            <a:off x="-1803229" y="6541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7" name="Rectangle 6">
            <a:extLst>
              <a:ext uri="{FF2B5EF4-FFF2-40B4-BE49-F238E27FC236}">
                <a16:creationId xmlns:a16="http://schemas.microsoft.com/office/drawing/2014/main" id="{77EC0F78-C335-73C2-1AFB-CB0E32601760}"/>
              </a:ext>
            </a:extLst>
          </p:cNvPr>
          <p:cNvSpPr/>
          <p:nvPr/>
        </p:nvSpPr>
        <p:spPr>
          <a:xfrm>
            <a:off x="-45599" y="3202"/>
            <a:ext cx="5918496"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6" name="Freeform: Shape 25">
            <a:extLst>
              <a:ext uri="{FF2B5EF4-FFF2-40B4-BE49-F238E27FC236}">
                <a16:creationId xmlns:a16="http://schemas.microsoft.com/office/drawing/2014/main" id="{1A96AA8B-A230-3D06-CD91-8B5F8856AA56}"/>
              </a:ext>
            </a:extLst>
          </p:cNvPr>
          <p:cNvSpPr/>
          <p:nvPr/>
        </p:nvSpPr>
        <p:spPr>
          <a:xfrm rot="9931132">
            <a:off x="-770307" y="210339"/>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7" name="Freeform: Shape 26">
            <a:extLst>
              <a:ext uri="{FF2B5EF4-FFF2-40B4-BE49-F238E27FC236}">
                <a16:creationId xmlns:a16="http://schemas.microsoft.com/office/drawing/2014/main" id="{6F2556D5-3E54-EC5D-89F8-4A7DFD1EF849}"/>
              </a:ext>
            </a:extLst>
          </p:cNvPr>
          <p:cNvSpPr/>
          <p:nvPr/>
        </p:nvSpPr>
        <p:spPr>
          <a:xfrm rot="9931132">
            <a:off x="-1118969" y="111131"/>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22325" y="1464952"/>
                  <a:pt x="75415" y="1269980"/>
                </a:cubicBezTo>
                <a:cubicBezTo>
                  <a:pt x="128505" y="1075008"/>
                  <a:pt x="215350" y="921507"/>
                  <a:pt x="318542" y="826009"/>
                </a:cubicBezTo>
                <a:cubicBezTo>
                  <a:pt x="421734" y="730511"/>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8" name="Freeform: Shape 27">
            <a:extLst>
              <a:ext uri="{FF2B5EF4-FFF2-40B4-BE49-F238E27FC236}">
                <a16:creationId xmlns:a16="http://schemas.microsoft.com/office/drawing/2014/main" id="{AC2F95C5-B644-C616-E962-7C32E777DD2B}"/>
              </a:ext>
            </a:extLst>
          </p:cNvPr>
          <p:cNvSpPr/>
          <p:nvPr/>
        </p:nvSpPr>
        <p:spPr>
          <a:xfrm rot="9931132">
            <a:off x="-1360925" y="-55403"/>
            <a:ext cx="2267820" cy="399168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910" h="1995844">
                <a:moveTo>
                  <a:pt x="0" y="1995844"/>
                </a:moveTo>
                <a:cubicBezTo>
                  <a:pt x="7348" y="1860851"/>
                  <a:pt x="43293" y="1462783"/>
                  <a:pt x="136077" y="1282776"/>
                </a:cubicBezTo>
                <a:cubicBezTo>
                  <a:pt x="228861" y="1102769"/>
                  <a:pt x="225461" y="923639"/>
                  <a:pt x="318542" y="826009"/>
                </a:cubicBezTo>
                <a:cubicBezTo>
                  <a:pt x="411623" y="728379"/>
                  <a:pt x="634489" y="763465"/>
                  <a:pt x="694566" y="696995"/>
                </a:cubicBezTo>
                <a:cubicBezTo>
                  <a:pt x="754643" y="630525"/>
                  <a:pt x="662201" y="520341"/>
                  <a:pt x="679005" y="427190"/>
                </a:cubicBezTo>
                <a:cubicBezTo>
                  <a:pt x="695809" y="334039"/>
                  <a:pt x="735246" y="190307"/>
                  <a:pt x="795389" y="138087"/>
                </a:cubicBezTo>
                <a:cubicBezTo>
                  <a:pt x="855532" y="85867"/>
                  <a:pt x="983441" y="136881"/>
                  <a:pt x="1039861" y="113867"/>
                </a:cubicBezTo>
                <a:cubicBezTo>
                  <a:pt x="1096281" y="90853"/>
                  <a:pt x="1111914" y="54990"/>
                  <a:pt x="1133910"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9" name="Freeform: Shape 28">
            <a:extLst>
              <a:ext uri="{FF2B5EF4-FFF2-40B4-BE49-F238E27FC236}">
                <a16:creationId xmlns:a16="http://schemas.microsoft.com/office/drawing/2014/main" id="{4CF0C9AE-383C-1623-A5B2-B590DA755577}"/>
              </a:ext>
            </a:extLst>
          </p:cNvPr>
          <p:cNvSpPr/>
          <p:nvPr/>
        </p:nvSpPr>
        <p:spPr>
          <a:xfrm rot="9931132">
            <a:off x="-1799088" y="-159625"/>
            <a:ext cx="2518838" cy="431010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96737 w 1133910"/>
              <a:gd name="connsiteY1" fmla="*/ 1295572 h 1995844"/>
              <a:gd name="connsiteX2" fmla="*/ 284414 w 1133910"/>
              <a:gd name="connsiteY2" fmla="*/ 782919 h 1995844"/>
              <a:gd name="connsiteX3" fmla="*/ 629423 w 1133910"/>
              <a:gd name="connsiteY3" fmla="*/ 722807 h 1995844"/>
              <a:gd name="connsiteX4" fmla="*/ 679005 w 1133910"/>
              <a:gd name="connsiteY4" fmla="*/ 427190 h 1995844"/>
              <a:gd name="connsiteX5" fmla="*/ 795389 w 1133910"/>
              <a:gd name="connsiteY5" fmla="*/ 138087 h 1995844"/>
              <a:gd name="connsiteX6" fmla="*/ 985345 w 1133910"/>
              <a:gd name="connsiteY6" fmla="*/ 58052 h 1995844"/>
              <a:gd name="connsiteX7" fmla="*/ 1133910 w 1133910"/>
              <a:gd name="connsiteY7" fmla="*/ 0 h 1995844"/>
              <a:gd name="connsiteX0" fmla="*/ 0 w 1259419"/>
              <a:gd name="connsiteY0" fmla="*/ 2155052 h 2155052"/>
              <a:gd name="connsiteX1" fmla="*/ 196737 w 1259419"/>
              <a:gd name="connsiteY1" fmla="*/ 1454780 h 2155052"/>
              <a:gd name="connsiteX2" fmla="*/ 284414 w 1259419"/>
              <a:gd name="connsiteY2" fmla="*/ 942127 h 2155052"/>
              <a:gd name="connsiteX3" fmla="*/ 629423 w 1259419"/>
              <a:gd name="connsiteY3" fmla="*/ 882015 h 2155052"/>
              <a:gd name="connsiteX4" fmla="*/ 679005 w 1259419"/>
              <a:gd name="connsiteY4" fmla="*/ 586398 h 2155052"/>
              <a:gd name="connsiteX5" fmla="*/ 795389 w 1259419"/>
              <a:gd name="connsiteY5" fmla="*/ 297295 h 2155052"/>
              <a:gd name="connsiteX6" fmla="*/ 985345 w 1259419"/>
              <a:gd name="connsiteY6" fmla="*/ 217260 h 2155052"/>
              <a:gd name="connsiteX7" fmla="*/ 1259419 w 1259419"/>
              <a:gd name="connsiteY7" fmla="*/ 0 h 2155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9419" h="2155052">
                <a:moveTo>
                  <a:pt x="0" y="2155052"/>
                </a:moveTo>
                <a:cubicBezTo>
                  <a:pt x="7348" y="2020059"/>
                  <a:pt x="149335" y="1656934"/>
                  <a:pt x="196737" y="1454780"/>
                </a:cubicBezTo>
                <a:cubicBezTo>
                  <a:pt x="244139" y="1252626"/>
                  <a:pt x="212300" y="1037588"/>
                  <a:pt x="284414" y="942127"/>
                </a:cubicBezTo>
                <a:cubicBezTo>
                  <a:pt x="356528" y="846666"/>
                  <a:pt x="563658" y="941303"/>
                  <a:pt x="629423" y="882015"/>
                </a:cubicBezTo>
                <a:cubicBezTo>
                  <a:pt x="695188" y="822727"/>
                  <a:pt x="651344" y="683851"/>
                  <a:pt x="679005" y="586398"/>
                </a:cubicBezTo>
                <a:cubicBezTo>
                  <a:pt x="706666" y="488945"/>
                  <a:pt x="744332" y="358818"/>
                  <a:pt x="795389" y="297295"/>
                </a:cubicBezTo>
                <a:cubicBezTo>
                  <a:pt x="846446" y="235772"/>
                  <a:pt x="908007" y="266809"/>
                  <a:pt x="985345" y="217260"/>
                </a:cubicBezTo>
                <a:cubicBezTo>
                  <a:pt x="1062683" y="167711"/>
                  <a:pt x="1237423" y="54990"/>
                  <a:pt x="1259419"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3" name="Freeform: Shape 32">
            <a:extLst>
              <a:ext uri="{FF2B5EF4-FFF2-40B4-BE49-F238E27FC236}">
                <a16:creationId xmlns:a16="http://schemas.microsoft.com/office/drawing/2014/main" id="{13E17259-A78A-23E8-036A-4D5EF713E482}"/>
              </a:ext>
            </a:extLst>
          </p:cNvPr>
          <p:cNvSpPr/>
          <p:nvPr/>
        </p:nvSpPr>
        <p:spPr>
          <a:xfrm rot="9931132">
            <a:off x="-1461091" y="360650"/>
            <a:ext cx="3373788" cy="397536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6894" h="1987683">
                <a:moveTo>
                  <a:pt x="0" y="1987683"/>
                </a:moveTo>
                <a:cubicBezTo>
                  <a:pt x="7348" y="1852690"/>
                  <a:pt x="43293" y="1454622"/>
                  <a:pt x="136077" y="1274615"/>
                </a:cubicBezTo>
                <a:cubicBezTo>
                  <a:pt x="228861" y="1094608"/>
                  <a:pt x="238955" y="924824"/>
                  <a:pt x="318542" y="817848"/>
                </a:cubicBezTo>
                <a:cubicBezTo>
                  <a:pt x="398130" y="710872"/>
                  <a:pt x="553525" y="699230"/>
                  <a:pt x="613602" y="632760"/>
                </a:cubicBezTo>
                <a:cubicBezTo>
                  <a:pt x="673679" y="566290"/>
                  <a:pt x="648707" y="502835"/>
                  <a:pt x="679005" y="419029"/>
                </a:cubicBezTo>
                <a:cubicBezTo>
                  <a:pt x="709303" y="335223"/>
                  <a:pt x="734129" y="199440"/>
                  <a:pt x="795389" y="129926"/>
                </a:cubicBezTo>
                <a:cubicBezTo>
                  <a:pt x="856649" y="60412"/>
                  <a:pt x="897981" y="18739"/>
                  <a:pt x="1046565" y="1945"/>
                </a:cubicBezTo>
                <a:cubicBezTo>
                  <a:pt x="1195149" y="-14849"/>
                  <a:pt x="1664898" y="84154"/>
                  <a:pt x="1686894"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4" name="Freeform: Shape 33">
            <a:extLst>
              <a:ext uri="{FF2B5EF4-FFF2-40B4-BE49-F238E27FC236}">
                <a16:creationId xmlns:a16="http://schemas.microsoft.com/office/drawing/2014/main" id="{5EEB41CC-F325-EDB2-C7F8-750AE66FEE82}"/>
              </a:ext>
            </a:extLst>
          </p:cNvPr>
          <p:cNvSpPr/>
          <p:nvPr/>
        </p:nvSpPr>
        <p:spPr>
          <a:xfrm rot="9931132">
            <a:off x="-1078062" y="266326"/>
            <a:ext cx="3605378" cy="432747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40485 w 1686894"/>
              <a:gd name="connsiteY3" fmla="*/ 66482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4802"/>
              <a:gd name="connsiteY0" fmla="*/ 2174090 h 2174090"/>
              <a:gd name="connsiteX1" fmla="*/ 133985 w 1684802"/>
              <a:gd name="connsiteY1" fmla="*/ 1274615 h 2174090"/>
              <a:gd name="connsiteX2" fmla="*/ 316450 w 1684802"/>
              <a:gd name="connsiteY2" fmla="*/ 817848 h 2174090"/>
              <a:gd name="connsiteX3" fmla="*/ 638393 w 1684802"/>
              <a:gd name="connsiteY3" fmla="*/ 664820 h 2174090"/>
              <a:gd name="connsiteX4" fmla="*/ 676913 w 1684802"/>
              <a:gd name="connsiteY4" fmla="*/ 419029 h 2174090"/>
              <a:gd name="connsiteX5" fmla="*/ 793297 w 1684802"/>
              <a:gd name="connsiteY5" fmla="*/ 129926 h 2174090"/>
              <a:gd name="connsiteX6" fmla="*/ 1044473 w 1684802"/>
              <a:gd name="connsiteY6" fmla="*/ 1945 h 2174090"/>
              <a:gd name="connsiteX7" fmla="*/ 1684802 w 1684802"/>
              <a:gd name="connsiteY7" fmla="*/ 29164 h 2174090"/>
              <a:gd name="connsiteX0" fmla="*/ 0 w 1802689"/>
              <a:gd name="connsiteY0" fmla="*/ 2163737 h 2163737"/>
              <a:gd name="connsiteX1" fmla="*/ 251872 w 1802689"/>
              <a:gd name="connsiteY1" fmla="*/ 1274615 h 2163737"/>
              <a:gd name="connsiteX2" fmla="*/ 434337 w 1802689"/>
              <a:gd name="connsiteY2" fmla="*/ 817848 h 2163737"/>
              <a:gd name="connsiteX3" fmla="*/ 756280 w 1802689"/>
              <a:gd name="connsiteY3" fmla="*/ 664820 h 2163737"/>
              <a:gd name="connsiteX4" fmla="*/ 794800 w 1802689"/>
              <a:gd name="connsiteY4" fmla="*/ 419029 h 2163737"/>
              <a:gd name="connsiteX5" fmla="*/ 911184 w 1802689"/>
              <a:gd name="connsiteY5" fmla="*/ 129926 h 2163737"/>
              <a:gd name="connsiteX6" fmla="*/ 1162360 w 1802689"/>
              <a:gd name="connsiteY6" fmla="*/ 1945 h 2163737"/>
              <a:gd name="connsiteX7" fmla="*/ 1802689 w 1802689"/>
              <a:gd name="connsiteY7" fmla="*/ 29164 h 2163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2689" h="2163737">
                <a:moveTo>
                  <a:pt x="0" y="2163737"/>
                </a:moveTo>
                <a:cubicBezTo>
                  <a:pt x="7348" y="2028744"/>
                  <a:pt x="179483" y="1498930"/>
                  <a:pt x="251872" y="1274615"/>
                </a:cubicBezTo>
                <a:cubicBezTo>
                  <a:pt x="324261" y="1050300"/>
                  <a:pt x="350269" y="919481"/>
                  <a:pt x="434337" y="817848"/>
                </a:cubicBezTo>
                <a:cubicBezTo>
                  <a:pt x="518405" y="716216"/>
                  <a:pt x="696203" y="731290"/>
                  <a:pt x="756280" y="664820"/>
                </a:cubicBezTo>
                <a:cubicBezTo>
                  <a:pt x="816357" y="598350"/>
                  <a:pt x="768983" y="508178"/>
                  <a:pt x="794800" y="419029"/>
                </a:cubicBezTo>
                <a:cubicBezTo>
                  <a:pt x="820617" y="329880"/>
                  <a:pt x="849924" y="199440"/>
                  <a:pt x="911184" y="129926"/>
                </a:cubicBezTo>
                <a:cubicBezTo>
                  <a:pt x="972444" y="60412"/>
                  <a:pt x="1013776" y="18739"/>
                  <a:pt x="1162360" y="1945"/>
                </a:cubicBezTo>
                <a:cubicBezTo>
                  <a:pt x="1310944" y="-14849"/>
                  <a:pt x="1780693" y="84154"/>
                  <a:pt x="1802689" y="291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5" name="Freeform: Shape 34">
            <a:extLst>
              <a:ext uri="{FF2B5EF4-FFF2-40B4-BE49-F238E27FC236}">
                <a16:creationId xmlns:a16="http://schemas.microsoft.com/office/drawing/2014/main" id="{146C4E0F-426E-2F70-D9D5-86C7DF0FAB72}"/>
              </a:ext>
            </a:extLst>
          </p:cNvPr>
          <p:cNvSpPr/>
          <p:nvPr/>
        </p:nvSpPr>
        <p:spPr>
          <a:xfrm rot="9931132">
            <a:off x="-879955" y="8077"/>
            <a:ext cx="3753696" cy="5176216"/>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6" name="Freeform: Shape 35">
            <a:extLst>
              <a:ext uri="{FF2B5EF4-FFF2-40B4-BE49-F238E27FC236}">
                <a16:creationId xmlns:a16="http://schemas.microsoft.com/office/drawing/2014/main" id="{18E1A6BC-2074-6EA5-31C6-C02C6B2CF7FE}"/>
              </a:ext>
            </a:extLst>
          </p:cNvPr>
          <p:cNvSpPr/>
          <p:nvPr/>
        </p:nvSpPr>
        <p:spPr>
          <a:xfrm rot="9931132">
            <a:off x="-1696074" y="388601"/>
            <a:ext cx="4886766" cy="525394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7" name="Freeform: Shape 36">
            <a:extLst>
              <a:ext uri="{FF2B5EF4-FFF2-40B4-BE49-F238E27FC236}">
                <a16:creationId xmlns:a16="http://schemas.microsoft.com/office/drawing/2014/main" id="{E798B84C-BA43-5961-E9AF-28B6E2FEA0BE}"/>
              </a:ext>
            </a:extLst>
          </p:cNvPr>
          <p:cNvSpPr/>
          <p:nvPr/>
        </p:nvSpPr>
        <p:spPr>
          <a:xfrm rot="9931132">
            <a:off x="-1446797" y="256385"/>
            <a:ext cx="4976856" cy="568656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26522 h 2626522"/>
              <a:gd name="connsiteX1" fmla="*/ 131904 w 1876848"/>
              <a:gd name="connsiteY1" fmla="*/ 1558225 h 2626522"/>
              <a:gd name="connsiteX2" fmla="*/ 314369 w 1876848"/>
              <a:gd name="connsiteY2" fmla="*/ 1101458 h 2626522"/>
              <a:gd name="connsiteX3" fmla="*/ 609429 w 1876848"/>
              <a:gd name="connsiteY3" fmla="*/ 916370 h 2626522"/>
              <a:gd name="connsiteX4" fmla="*/ 920121 w 1876848"/>
              <a:gd name="connsiteY4" fmla="*/ 352812 h 2626522"/>
              <a:gd name="connsiteX5" fmla="*/ 1282624 w 1876848"/>
              <a:gd name="connsiteY5" fmla="*/ 53492 h 2626522"/>
              <a:gd name="connsiteX6" fmla="*/ 1626605 w 1876848"/>
              <a:gd name="connsiteY6" fmla="*/ 23260 h 2626522"/>
              <a:gd name="connsiteX7" fmla="*/ 1876848 w 1876848"/>
              <a:gd name="connsiteY7" fmla="*/ 303885 h 2626522"/>
              <a:gd name="connsiteX0" fmla="*/ 0 w 2443383"/>
              <a:gd name="connsiteY0" fmla="*/ 2626970 h 2626970"/>
              <a:gd name="connsiteX1" fmla="*/ 131904 w 2443383"/>
              <a:gd name="connsiteY1" fmla="*/ 1558673 h 2626970"/>
              <a:gd name="connsiteX2" fmla="*/ 314369 w 2443383"/>
              <a:gd name="connsiteY2" fmla="*/ 1101906 h 2626970"/>
              <a:gd name="connsiteX3" fmla="*/ 609429 w 2443383"/>
              <a:gd name="connsiteY3" fmla="*/ 916818 h 2626970"/>
              <a:gd name="connsiteX4" fmla="*/ 920121 w 2443383"/>
              <a:gd name="connsiteY4" fmla="*/ 353260 h 2626970"/>
              <a:gd name="connsiteX5" fmla="*/ 1282624 w 2443383"/>
              <a:gd name="connsiteY5" fmla="*/ 53940 h 2626970"/>
              <a:gd name="connsiteX6" fmla="*/ 1626605 w 2443383"/>
              <a:gd name="connsiteY6" fmla="*/ 23708 h 2626970"/>
              <a:gd name="connsiteX7" fmla="*/ 2443383 w 2443383"/>
              <a:gd name="connsiteY7" fmla="*/ 310464 h 2626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43383" h="2626970">
                <a:moveTo>
                  <a:pt x="0" y="2626970"/>
                </a:moveTo>
                <a:cubicBezTo>
                  <a:pt x="7348" y="2491977"/>
                  <a:pt x="79509" y="1812850"/>
                  <a:pt x="131904" y="1558673"/>
                </a:cubicBezTo>
                <a:cubicBezTo>
                  <a:pt x="184299" y="1304496"/>
                  <a:pt x="234782" y="1208882"/>
                  <a:pt x="314369" y="1101906"/>
                </a:cubicBezTo>
                <a:cubicBezTo>
                  <a:pt x="393957" y="994930"/>
                  <a:pt x="508470" y="1041592"/>
                  <a:pt x="609429" y="916818"/>
                </a:cubicBezTo>
                <a:cubicBezTo>
                  <a:pt x="710388" y="792044"/>
                  <a:pt x="807922" y="497073"/>
                  <a:pt x="920121" y="353260"/>
                </a:cubicBezTo>
                <a:cubicBezTo>
                  <a:pt x="1032320" y="209447"/>
                  <a:pt x="1164877" y="108865"/>
                  <a:pt x="1282624" y="53940"/>
                </a:cubicBezTo>
                <a:cubicBezTo>
                  <a:pt x="1400371" y="-985"/>
                  <a:pt x="1433145" y="-19046"/>
                  <a:pt x="1626605" y="23708"/>
                </a:cubicBezTo>
                <a:cubicBezTo>
                  <a:pt x="1820065" y="66462"/>
                  <a:pt x="2421387" y="365454"/>
                  <a:pt x="2443383" y="310464"/>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8" name="Freeform: Shape 37">
            <a:extLst>
              <a:ext uri="{FF2B5EF4-FFF2-40B4-BE49-F238E27FC236}">
                <a16:creationId xmlns:a16="http://schemas.microsoft.com/office/drawing/2014/main" id="{E1DBCDD3-2F00-511B-D81F-FAFE9CD5FFF9}"/>
              </a:ext>
            </a:extLst>
          </p:cNvPr>
          <p:cNvSpPr/>
          <p:nvPr/>
        </p:nvSpPr>
        <p:spPr>
          <a:xfrm rot="9825663">
            <a:off x="-1261990" y="257074"/>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509" y="1773988"/>
                  <a:pt x="131904" y="1519811"/>
                </a:cubicBezTo>
                <a:cubicBezTo>
                  <a:pt x="184299" y="1265634"/>
                  <a:pt x="234782" y="1170020"/>
                  <a:pt x="314369" y="1063044"/>
                </a:cubicBezTo>
                <a:cubicBezTo>
                  <a:pt x="393957" y="956068"/>
                  <a:pt x="508470" y="1002730"/>
                  <a:pt x="609429" y="877956"/>
                </a:cubicBezTo>
                <a:cubicBezTo>
                  <a:pt x="710388" y="753182"/>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0" name="Freeform: Shape 39">
            <a:extLst>
              <a:ext uri="{FF2B5EF4-FFF2-40B4-BE49-F238E27FC236}">
                <a16:creationId xmlns:a16="http://schemas.microsoft.com/office/drawing/2014/main" id="{9C019B40-ACE5-7E88-F405-BF348019F1DD}"/>
              </a:ext>
            </a:extLst>
          </p:cNvPr>
          <p:cNvSpPr/>
          <p:nvPr/>
        </p:nvSpPr>
        <p:spPr>
          <a:xfrm rot="12247052">
            <a:off x="-3872636" y="39624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1" name="Freeform: Shape 40">
            <a:extLst>
              <a:ext uri="{FF2B5EF4-FFF2-40B4-BE49-F238E27FC236}">
                <a16:creationId xmlns:a16="http://schemas.microsoft.com/office/drawing/2014/main" id="{9877CEFB-185E-560E-D101-AC7643E053F1}"/>
              </a:ext>
            </a:extLst>
          </p:cNvPr>
          <p:cNvSpPr/>
          <p:nvPr/>
        </p:nvSpPr>
        <p:spPr>
          <a:xfrm rot="11529791">
            <a:off x="-144324" y="5185569"/>
            <a:ext cx="2744362" cy="503444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291" h="2206344">
                <a:moveTo>
                  <a:pt x="0" y="2206344"/>
                </a:moveTo>
                <a:cubicBezTo>
                  <a:pt x="7348" y="2071351"/>
                  <a:pt x="79913" y="1510898"/>
                  <a:pt x="227673" y="1328433"/>
                </a:cubicBezTo>
                <a:cubicBezTo>
                  <a:pt x="375433" y="1145968"/>
                  <a:pt x="797295" y="1231934"/>
                  <a:pt x="886562" y="1111554"/>
                </a:cubicBezTo>
                <a:cubicBezTo>
                  <a:pt x="975829" y="991174"/>
                  <a:pt x="797292" y="752943"/>
                  <a:pt x="763278" y="606155"/>
                </a:cubicBezTo>
                <a:cubicBezTo>
                  <a:pt x="729264" y="459367"/>
                  <a:pt x="664400" y="331849"/>
                  <a:pt x="682477" y="230823"/>
                </a:cubicBezTo>
                <a:cubicBezTo>
                  <a:pt x="700554" y="129797"/>
                  <a:pt x="727779" y="90866"/>
                  <a:pt x="871743"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2" name="Freeform: Shape 41">
            <a:extLst>
              <a:ext uri="{FF2B5EF4-FFF2-40B4-BE49-F238E27FC236}">
                <a16:creationId xmlns:a16="http://schemas.microsoft.com/office/drawing/2014/main" id="{28C3B208-1638-3ABB-DCA1-65545AC10D2C}"/>
              </a:ext>
            </a:extLst>
          </p:cNvPr>
          <p:cNvSpPr/>
          <p:nvPr/>
        </p:nvSpPr>
        <p:spPr>
          <a:xfrm rot="12247052">
            <a:off x="-3567836" y="4267236"/>
            <a:ext cx="5652146" cy="5905558"/>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76848" h="2588108">
                <a:moveTo>
                  <a:pt x="0" y="2588108"/>
                </a:moveTo>
                <a:cubicBezTo>
                  <a:pt x="7348" y="2453115"/>
                  <a:pt x="79913" y="1892662"/>
                  <a:pt x="227673" y="1710197"/>
                </a:cubicBezTo>
                <a:cubicBezTo>
                  <a:pt x="375433" y="1527732"/>
                  <a:pt x="822936" y="1632025"/>
                  <a:pt x="886562" y="1493318"/>
                </a:cubicBezTo>
                <a:cubicBezTo>
                  <a:pt x="950188" y="1354611"/>
                  <a:pt x="603836" y="1074443"/>
                  <a:pt x="609429" y="877956"/>
                </a:cubicBezTo>
                <a:cubicBezTo>
                  <a:pt x="615022" y="681469"/>
                  <a:pt x="807922" y="458211"/>
                  <a:pt x="920121" y="314398"/>
                </a:cubicBezTo>
                <a:cubicBezTo>
                  <a:pt x="1032320" y="170585"/>
                  <a:pt x="1178267" y="56246"/>
                  <a:pt x="1282624" y="15078"/>
                </a:cubicBezTo>
                <a:cubicBezTo>
                  <a:pt x="1386981" y="-26090"/>
                  <a:pt x="1447224" y="25658"/>
                  <a:pt x="1546261" y="67390"/>
                </a:cubicBezTo>
                <a:cubicBezTo>
                  <a:pt x="1645298" y="109122"/>
                  <a:pt x="1854852" y="320461"/>
                  <a:pt x="1876848" y="265471"/>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0" name="Rectangle 29">
            <a:extLst>
              <a:ext uri="{FF2B5EF4-FFF2-40B4-BE49-F238E27FC236}">
                <a16:creationId xmlns:a16="http://schemas.microsoft.com/office/drawing/2014/main" id="{492DD21A-1A4D-6B2C-1B52-36324ED361EF}"/>
              </a:ext>
            </a:extLst>
          </p:cNvPr>
          <p:cNvSpPr/>
          <p:nvPr/>
        </p:nvSpPr>
        <p:spPr>
          <a:xfrm>
            <a:off x="-4639496" y="-83384"/>
            <a:ext cx="4607300" cy="10065374"/>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 name="Parallelogram 3">
            <a:extLst>
              <a:ext uri="{FF2B5EF4-FFF2-40B4-BE49-F238E27FC236}">
                <a16:creationId xmlns:a16="http://schemas.microsoft.com/office/drawing/2014/main" id="{03FDDA8E-2C12-C701-CA03-D79F06B44964}"/>
              </a:ext>
            </a:extLst>
          </p:cNvPr>
          <p:cNvSpPr/>
          <p:nvPr/>
        </p:nvSpPr>
        <p:spPr>
          <a:xfrm>
            <a:off x="1649786" y="792"/>
            <a:ext cx="8616098" cy="9718678"/>
          </a:xfrm>
          <a:prstGeom prst="parallelogram">
            <a:avLst/>
          </a:prstGeom>
          <a:solidFill>
            <a:srgbClr val="2C7A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5" name="Rectangle: Rounded Corners 4">
            <a:extLst>
              <a:ext uri="{FF2B5EF4-FFF2-40B4-BE49-F238E27FC236}">
                <a16:creationId xmlns:a16="http://schemas.microsoft.com/office/drawing/2014/main" id="{4EF96DF0-CAB4-59DC-E9F8-A6D6085E66BD}"/>
              </a:ext>
            </a:extLst>
          </p:cNvPr>
          <p:cNvSpPr/>
          <p:nvPr/>
        </p:nvSpPr>
        <p:spPr>
          <a:xfrm>
            <a:off x="337544" y="326788"/>
            <a:ext cx="7013542" cy="1779626"/>
          </a:xfrm>
          <a:prstGeom prst="roundRect">
            <a:avLst>
              <a:gd name="adj" fmla="val 16252"/>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dirty="0">
                <a:latin typeface="Gill Sans MT" panose="020B0502020104020203" pitchFamily="34" charset="0"/>
              </a:rPr>
              <a:t>The Engineering Group of the Geological Society of London Presents</a:t>
            </a:r>
          </a:p>
        </p:txBody>
      </p:sp>
      <p:sp>
        <p:nvSpPr>
          <p:cNvPr id="6" name="Rectangle 5">
            <a:extLst>
              <a:ext uri="{FF2B5EF4-FFF2-40B4-BE49-F238E27FC236}">
                <a16:creationId xmlns:a16="http://schemas.microsoft.com/office/drawing/2014/main" id="{CD5ED338-D6EC-4333-0B28-3F34CB472AFE}"/>
              </a:ext>
            </a:extLst>
          </p:cNvPr>
          <p:cNvSpPr/>
          <p:nvPr/>
        </p:nvSpPr>
        <p:spPr>
          <a:xfrm>
            <a:off x="7775575" y="-74620"/>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43" name="Freeform: Shape 42">
            <a:extLst>
              <a:ext uri="{FF2B5EF4-FFF2-40B4-BE49-F238E27FC236}">
                <a16:creationId xmlns:a16="http://schemas.microsoft.com/office/drawing/2014/main" id="{A8F485C0-9766-EF90-0692-3E3F8CA71705}"/>
              </a:ext>
            </a:extLst>
          </p:cNvPr>
          <p:cNvSpPr/>
          <p:nvPr/>
        </p:nvSpPr>
        <p:spPr>
          <a:xfrm rot="11025167">
            <a:off x="178985" y="7459443"/>
            <a:ext cx="427272" cy="2345312"/>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31733 w 157783"/>
              <a:gd name="connsiteY0" fmla="*/ 938743 h 938743"/>
              <a:gd name="connsiteX1" fmla="*/ 33004 w 157783"/>
              <a:gd name="connsiteY1" fmla="*/ 426512 h 938743"/>
              <a:gd name="connsiteX2" fmla="*/ 6409 w 157783"/>
              <a:gd name="connsiteY2" fmla="*/ 0 h 938743"/>
              <a:gd name="connsiteX0" fmla="*/ 103533 w 133162"/>
              <a:gd name="connsiteY0" fmla="*/ 969760 h 969760"/>
              <a:gd name="connsiteX1" fmla="*/ 33004 w 133162"/>
              <a:gd name="connsiteY1" fmla="*/ 426512 h 969760"/>
              <a:gd name="connsiteX2" fmla="*/ 6409 w 133162"/>
              <a:gd name="connsiteY2" fmla="*/ 0 h 969760"/>
              <a:gd name="connsiteX0" fmla="*/ 103533 w 160359"/>
              <a:gd name="connsiteY0" fmla="*/ 969760 h 969760"/>
              <a:gd name="connsiteX1" fmla="*/ 33004 w 160359"/>
              <a:gd name="connsiteY1" fmla="*/ 426512 h 969760"/>
              <a:gd name="connsiteX2" fmla="*/ 6409 w 160359"/>
              <a:gd name="connsiteY2" fmla="*/ 0 h 969760"/>
              <a:gd name="connsiteX0" fmla="*/ 0 w 87039"/>
              <a:gd name="connsiteY0" fmla="*/ 1010729 h 1010729"/>
              <a:gd name="connsiteX1" fmla="*/ 40957 w 87039"/>
              <a:gd name="connsiteY1" fmla="*/ 426512 h 1010729"/>
              <a:gd name="connsiteX2" fmla="*/ 14362 w 87039"/>
              <a:gd name="connsiteY2" fmla="*/ 0 h 1010729"/>
              <a:gd name="connsiteX0" fmla="*/ 0 w 141880"/>
              <a:gd name="connsiteY0" fmla="*/ 1010729 h 1010729"/>
              <a:gd name="connsiteX1" fmla="*/ 40957 w 141880"/>
              <a:gd name="connsiteY1" fmla="*/ 426512 h 1010729"/>
              <a:gd name="connsiteX2" fmla="*/ 14362 w 141880"/>
              <a:gd name="connsiteY2" fmla="*/ 0 h 1010729"/>
            </a:gdLst>
            <a:ahLst/>
            <a:cxnLst>
              <a:cxn ang="0">
                <a:pos x="connsiteX0" y="connsiteY0"/>
              </a:cxn>
              <a:cxn ang="0">
                <a:pos x="connsiteX1" y="connsiteY1"/>
              </a:cxn>
              <a:cxn ang="0">
                <a:pos x="connsiteX2" y="connsiteY2"/>
              </a:cxn>
            </a:cxnLst>
            <a:rect l="l" t="t" r="r" b="b"/>
            <a:pathLst>
              <a:path w="141880" h="1010729">
                <a:moveTo>
                  <a:pt x="0" y="1010729"/>
                </a:moveTo>
                <a:cubicBezTo>
                  <a:pt x="280713" y="882637"/>
                  <a:pt x="61844" y="582969"/>
                  <a:pt x="40957" y="426512"/>
                </a:cubicBezTo>
                <a:cubicBezTo>
                  <a:pt x="20070" y="270055"/>
                  <a:pt x="-3715" y="101026"/>
                  <a:pt x="14362" y="0"/>
                </a:cubicBezTo>
              </a:path>
            </a:pathLst>
          </a:custGeom>
          <a:noFill/>
          <a:ln w="19050">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5" name="Freeform: Shape 44">
            <a:extLst>
              <a:ext uri="{FF2B5EF4-FFF2-40B4-BE49-F238E27FC236}">
                <a16:creationId xmlns:a16="http://schemas.microsoft.com/office/drawing/2014/main" id="{3C04C900-722E-3D6D-5BDE-E26F9B7C49F5}"/>
              </a:ext>
            </a:extLst>
          </p:cNvPr>
          <p:cNvSpPr/>
          <p:nvPr/>
        </p:nvSpPr>
        <p:spPr>
          <a:xfrm rot="11025167">
            <a:off x="513061" y="7646303"/>
            <a:ext cx="388340" cy="2179220"/>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5302 w 67296"/>
              <a:gd name="connsiteY0" fmla="*/ 1100399 h 1100399"/>
              <a:gd name="connsiteX1" fmla="*/ 33376 w 67296"/>
              <a:gd name="connsiteY1" fmla="*/ 426512 h 1100399"/>
              <a:gd name="connsiteX2" fmla="*/ 6781 w 67296"/>
              <a:gd name="connsiteY2" fmla="*/ 0 h 1100399"/>
              <a:gd name="connsiteX0" fmla="*/ 15302 w 128952"/>
              <a:gd name="connsiteY0" fmla="*/ 1100399 h 1100399"/>
              <a:gd name="connsiteX1" fmla="*/ 33376 w 128952"/>
              <a:gd name="connsiteY1" fmla="*/ 426512 h 1100399"/>
              <a:gd name="connsiteX2" fmla="*/ 6781 w 128952"/>
              <a:gd name="connsiteY2" fmla="*/ 0 h 1100399"/>
            </a:gdLst>
            <a:ahLst/>
            <a:cxnLst>
              <a:cxn ang="0">
                <a:pos x="connsiteX0" y="connsiteY0"/>
              </a:cxn>
              <a:cxn ang="0">
                <a:pos x="connsiteX1" y="connsiteY1"/>
              </a:cxn>
              <a:cxn ang="0">
                <a:pos x="connsiteX2" y="connsiteY2"/>
              </a:cxn>
            </a:cxnLst>
            <a:rect l="l" t="t" r="r" b="b"/>
            <a:pathLst>
              <a:path w="128952" h="1100399">
                <a:moveTo>
                  <a:pt x="15302" y="1100399"/>
                </a:moveTo>
                <a:cubicBezTo>
                  <a:pt x="246812" y="1006068"/>
                  <a:pt x="56817" y="583685"/>
                  <a:pt x="33376" y="426512"/>
                </a:cubicBezTo>
                <a:cubicBezTo>
                  <a:pt x="9935" y="269339"/>
                  <a:pt x="-11296" y="101026"/>
                  <a:pt x="6781"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6" name="Freeform: Shape 45">
            <a:extLst>
              <a:ext uri="{FF2B5EF4-FFF2-40B4-BE49-F238E27FC236}">
                <a16:creationId xmlns:a16="http://schemas.microsoft.com/office/drawing/2014/main" id="{976331AB-20E6-7936-3CD3-0AB86BAEDB5C}"/>
              </a:ext>
            </a:extLst>
          </p:cNvPr>
          <p:cNvSpPr/>
          <p:nvPr/>
        </p:nvSpPr>
        <p:spPr>
          <a:xfrm rot="11025167">
            <a:off x="903780" y="7807834"/>
            <a:ext cx="483518" cy="198005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 name="connsiteX0" fmla="*/ 69560 w 160557"/>
              <a:gd name="connsiteY0" fmla="*/ 999830 h 999830"/>
              <a:gd name="connsiteX1" fmla="*/ 32767 w 160557"/>
              <a:gd name="connsiteY1" fmla="*/ 426512 h 999830"/>
              <a:gd name="connsiteX2" fmla="*/ 6172 w 160557"/>
              <a:gd name="connsiteY2" fmla="*/ 0 h 999830"/>
            </a:gdLst>
            <a:ahLst/>
            <a:cxnLst>
              <a:cxn ang="0">
                <a:pos x="connsiteX0" y="connsiteY0"/>
              </a:cxn>
              <a:cxn ang="0">
                <a:pos x="connsiteX1" y="connsiteY1"/>
              </a:cxn>
              <a:cxn ang="0">
                <a:pos x="connsiteX2" y="connsiteY2"/>
              </a:cxn>
            </a:cxnLst>
            <a:rect l="l" t="t" r="r" b="b"/>
            <a:pathLst>
              <a:path w="160557" h="999830">
                <a:moveTo>
                  <a:pt x="69560" y="999830"/>
                </a:moveTo>
                <a:cubicBezTo>
                  <a:pt x="285476" y="866817"/>
                  <a:pt x="51907" y="574692"/>
                  <a:pt x="32767" y="426512"/>
                </a:cubicBezTo>
                <a:cubicBezTo>
                  <a:pt x="13627" y="278332"/>
                  <a:pt x="-11905" y="101026"/>
                  <a:pt x="6172"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7" name="Freeform: Shape 46">
            <a:extLst>
              <a:ext uri="{FF2B5EF4-FFF2-40B4-BE49-F238E27FC236}">
                <a16:creationId xmlns:a16="http://schemas.microsoft.com/office/drawing/2014/main" id="{EF66631E-A403-A6E2-A840-9BF85D433D1F}"/>
              </a:ext>
            </a:extLst>
          </p:cNvPr>
          <p:cNvSpPr/>
          <p:nvPr/>
        </p:nvSpPr>
        <p:spPr>
          <a:xfrm rot="10800000">
            <a:off x="1280427" y="7979851"/>
            <a:ext cx="455488" cy="1377324"/>
          </a:xfrm>
          <a:custGeom>
            <a:avLst/>
            <a:gdLst>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64969 w 1131217"/>
              <a:gd name="connsiteY0" fmla="*/ 2351988 h 2351988"/>
              <a:gd name="connsiteX1" fmla="*/ 0 w 1131217"/>
              <a:gd name="connsiteY1" fmla="*/ 2012623 h 2351988"/>
              <a:gd name="connsiteX2" fmla="*/ 75415 w 1131217"/>
              <a:gd name="connsiteY2" fmla="*/ 1286759 h 2351988"/>
              <a:gd name="connsiteX3" fmla="*/ 461914 w 1131217"/>
              <a:gd name="connsiteY3" fmla="*/ 876693 h 2351988"/>
              <a:gd name="connsiteX4" fmla="*/ 678730 w 1131217"/>
              <a:gd name="connsiteY4" fmla="*/ 622170 h 2351988"/>
              <a:gd name="connsiteX5" fmla="*/ 674017 w 1131217"/>
              <a:gd name="connsiteY5" fmla="*/ 457200 h 2351988"/>
              <a:gd name="connsiteX6" fmla="*/ 838986 w 1131217"/>
              <a:gd name="connsiteY6" fmla="*/ 146116 h 2351988"/>
              <a:gd name="connsiteX7" fmla="*/ 1065229 w 1131217"/>
              <a:gd name="connsiteY7" fmla="*/ 164970 h 2351988"/>
              <a:gd name="connsiteX8" fmla="*/ 1131217 w 113121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170349 w 1136597"/>
              <a:gd name="connsiteY0" fmla="*/ 2351988 h 2351988"/>
              <a:gd name="connsiteX1" fmla="*/ 5380 w 1136597"/>
              <a:gd name="connsiteY1" fmla="*/ 2012623 h 2351988"/>
              <a:gd name="connsiteX2" fmla="*/ 80795 w 1136597"/>
              <a:gd name="connsiteY2" fmla="*/ 1286759 h 2351988"/>
              <a:gd name="connsiteX3" fmla="*/ 467294 w 1136597"/>
              <a:gd name="connsiteY3" fmla="*/ 876693 h 2351988"/>
              <a:gd name="connsiteX4" fmla="*/ 684110 w 1136597"/>
              <a:gd name="connsiteY4" fmla="*/ 622170 h 2351988"/>
              <a:gd name="connsiteX5" fmla="*/ 679397 w 1136597"/>
              <a:gd name="connsiteY5" fmla="*/ 457200 h 2351988"/>
              <a:gd name="connsiteX6" fmla="*/ 844366 w 1136597"/>
              <a:gd name="connsiteY6" fmla="*/ 146116 h 2351988"/>
              <a:gd name="connsiteX7" fmla="*/ 1070609 w 1136597"/>
              <a:gd name="connsiteY7" fmla="*/ 164970 h 2351988"/>
              <a:gd name="connsiteX8" fmla="*/ 1136597 w 1136597"/>
              <a:gd name="connsiteY8" fmla="*/ 0 h 2351988"/>
              <a:gd name="connsiteX0" fmla="*/ 39400 w 1139288"/>
              <a:gd name="connsiteY0" fmla="*/ 2096719 h 2096719"/>
              <a:gd name="connsiteX1" fmla="*/ 8071 w 1139288"/>
              <a:gd name="connsiteY1" fmla="*/ 2012623 h 2096719"/>
              <a:gd name="connsiteX2" fmla="*/ 83486 w 1139288"/>
              <a:gd name="connsiteY2" fmla="*/ 1286759 h 2096719"/>
              <a:gd name="connsiteX3" fmla="*/ 469985 w 1139288"/>
              <a:gd name="connsiteY3" fmla="*/ 876693 h 2096719"/>
              <a:gd name="connsiteX4" fmla="*/ 686801 w 1139288"/>
              <a:gd name="connsiteY4" fmla="*/ 622170 h 2096719"/>
              <a:gd name="connsiteX5" fmla="*/ 682088 w 1139288"/>
              <a:gd name="connsiteY5" fmla="*/ 457200 h 2096719"/>
              <a:gd name="connsiteX6" fmla="*/ 847057 w 1139288"/>
              <a:gd name="connsiteY6" fmla="*/ 146116 h 2096719"/>
              <a:gd name="connsiteX7" fmla="*/ 1073300 w 1139288"/>
              <a:gd name="connsiteY7" fmla="*/ 164970 h 2096719"/>
              <a:gd name="connsiteX8" fmla="*/ 1139288 w 1139288"/>
              <a:gd name="connsiteY8" fmla="*/ 0 h 2096719"/>
              <a:gd name="connsiteX0" fmla="*/ 39400 w 1141981"/>
              <a:gd name="connsiteY0" fmla="*/ 2079940 h 2079940"/>
              <a:gd name="connsiteX1" fmla="*/ 8071 w 1141981"/>
              <a:gd name="connsiteY1" fmla="*/ 1995844 h 2079940"/>
              <a:gd name="connsiteX2" fmla="*/ 83486 w 1141981"/>
              <a:gd name="connsiteY2" fmla="*/ 1269980 h 2079940"/>
              <a:gd name="connsiteX3" fmla="*/ 469985 w 1141981"/>
              <a:gd name="connsiteY3" fmla="*/ 859914 h 2079940"/>
              <a:gd name="connsiteX4" fmla="*/ 686801 w 1141981"/>
              <a:gd name="connsiteY4" fmla="*/ 605391 h 2079940"/>
              <a:gd name="connsiteX5" fmla="*/ 682088 w 1141981"/>
              <a:gd name="connsiteY5" fmla="*/ 440421 h 2079940"/>
              <a:gd name="connsiteX6" fmla="*/ 847057 w 1141981"/>
              <a:gd name="connsiteY6" fmla="*/ 129337 h 2079940"/>
              <a:gd name="connsiteX7" fmla="*/ 1073300 w 1141981"/>
              <a:gd name="connsiteY7" fmla="*/ 148191 h 2079940"/>
              <a:gd name="connsiteX8" fmla="*/ 1141981 w 1141981"/>
              <a:gd name="connsiteY8" fmla="*/ 0 h 2079940"/>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65229 w 1133910"/>
              <a:gd name="connsiteY6" fmla="*/ 148191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78730 w 1133910"/>
              <a:gd name="connsiteY3" fmla="*/ 605391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461914 w 1133910"/>
              <a:gd name="connsiteY2" fmla="*/ 859914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4017 w 1133910"/>
              <a:gd name="connsiteY4" fmla="*/ 440421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838986 w 1133910"/>
              <a:gd name="connsiteY5" fmla="*/ 129337 h 1995844"/>
              <a:gd name="connsiteX6" fmla="*/ 1039861 w 1133910"/>
              <a:gd name="connsiteY6" fmla="*/ 113867 h 1995844"/>
              <a:gd name="connsiteX7" fmla="*/ 1133910 w 1133910"/>
              <a:gd name="connsiteY7" fmla="*/ 0 h 1995844"/>
              <a:gd name="connsiteX0" fmla="*/ 0 w 1133910"/>
              <a:gd name="connsiteY0" fmla="*/ 1995844 h 1995844"/>
              <a:gd name="connsiteX1" fmla="*/ 75415 w 1133910"/>
              <a:gd name="connsiteY1" fmla="*/ 1269980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133910"/>
              <a:gd name="connsiteY0" fmla="*/ 1995844 h 1995844"/>
              <a:gd name="connsiteX1" fmla="*/ 136077 w 1133910"/>
              <a:gd name="connsiteY1" fmla="*/ 1282776 h 1995844"/>
              <a:gd name="connsiteX2" fmla="*/ 318542 w 1133910"/>
              <a:gd name="connsiteY2" fmla="*/ 826009 h 1995844"/>
              <a:gd name="connsiteX3" fmla="*/ 694566 w 1133910"/>
              <a:gd name="connsiteY3" fmla="*/ 696995 h 1995844"/>
              <a:gd name="connsiteX4" fmla="*/ 679005 w 1133910"/>
              <a:gd name="connsiteY4" fmla="*/ 427190 h 1995844"/>
              <a:gd name="connsiteX5" fmla="*/ 795389 w 1133910"/>
              <a:gd name="connsiteY5" fmla="*/ 138087 h 1995844"/>
              <a:gd name="connsiteX6" fmla="*/ 1039861 w 1133910"/>
              <a:gd name="connsiteY6" fmla="*/ 113867 h 1995844"/>
              <a:gd name="connsiteX7" fmla="*/ 1133910 w 1133910"/>
              <a:gd name="connsiteY7" fmla="*/ 0 h 1995844"/>
              <a:gd name="connsiteX0" fmla="*/ 0 w 1686894"/>
              <a:gd name="connsiteY0" fmla="*/ 1958519 h 1958519"/>
              <a:gd name="connsiteX1" fmla="*/ 136077 w 1686894"/>
              <a:gd name="connsiteY1" fmla="*/ 1245451 h 1958519"/>
              <a:gd name="connsiteX2" fmla="*/ 318542 w 1686894"/>
              <a:gd name="connsiteY2" fmla="*/ 788684 h 1958519"/>
              <a:gd name="connsiteX3" fmla="*/ 694566 w 1686894"/>
              <a:gd name="connsiteY3" fmla="*/ 659670 h 1958519"/>
              <a:gd name="connsiteX4" fmla="*/ 679005 w 1686894"/>
              <a:gd name="connsiteY4" fmla="*/ 389865 h 1958519"/>
              <a:gd name="connsiteX5" fmla="*/ 795389 w 1686894"/>
              <a:gd name="connsiteY5" fmla="*/ 100762 h 1958519"/>
              <a:gd name="connsiteX6" fmla="*/ 1039861 w 1686894"/>
              <a:gd name="connsiteY6" fmla="*/ 76542 h 1958519"/>
              <a:gd name="connsiteX7" fmla="*/ 1686894 w 1686894"/>
              <a:gd name="connsiteY7" fmla="*/ 0 h 1958519"/>
              <a:gd name="connsiteX0" fmla="*/ 0 w 1686894"/>
              <a:gd name="connsiteY0" fmla="*/ 1987683 h 1987683"/>
              <a:gd name="connsiteX1" fmla="*/ 136077 w 1686894"/>
              <a:gd name="connsiteY1" fmla="*/ 1274615 h 1987683"/>
              <a:gd name="connsiteX2" fmla="*/ 318542 w 1686894"/>
              <a:gd name="connsiteY2" fmla="*/ 817848 h 1987683"/>
              <a:gd name="connsiteX3" fmla="*/ 694566 w 1686894"/>
              <a:gd name="connsiteY3" fmla="*/ 688834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6894"/>
              <a:gd name="connsiteY0" fmla="*/ 1987683 h 1987683"/>
              <a:gd name="connsiteX1" fmla="*/ 136077 w 1686894"/>
              <a:gd name="connsiteY1" fmla="*/ 1274615 h 1987683"/>
              <a:gd name="connsiteX2" fmla="*/ 318542 w 1686894"/>
              <a:gd name="connsiteY2" fmla="*/ 817848 h 1987683"/>
              <a:gd name="connsiteX3" fmla="*/ 613602 w 1686894"/>
              <a:gd name="connsiteY3" fmla="*/ 632760 h 1987683"/>
              <a:gd name="connsiteX4" fmla="*/ 679005 w 1686894"/>
              <a:gd name="connsiteY4" fmla="*/ 419029 h 1987683"/>
              <a:gd name="connsiteX5" fmla="*/ 795389 w 1686894"/>
              <a:gd name="connsiteY5" fmla="*/ 129926 h 1987683"/>
              <a:gd name="connsiteX6" fmla="*/ 1046565 w 1686894"/>
              <a:gd name="connsiteY6" fmla="*/ 1945 h 1987683"/>
              <a:gd name="connsiteX7" fmla="*/ 1686894 w 1686894"/>
              <a:gd name="connsiteY7" fmla="*/ 29164 h 1987683"/>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674832 w 1682721"/>
              <a:gd name="connsiteY4" fmla="*/ 419029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342912 h 2342912"/>
              <a:gd name="connsiteX1" fmla="*/ 131904 w 1682721"/>
              <a:gd name="connsiteY1" fmla="*/ 1274615 h 2342912"/>
              <a:gd name="connsiteX2" fmla="*/ 314369 w 1682721"/>
              <a:gd name="connsiteY2" fmla="*/ 817848 h 2342912"/>
              <a:gd name="connsiteX3" fmla="*/ 609429 w 1682721"/>
              <a:gd name="connsiteY3" fmla="*/ 632760 h 2342912"/>
              <a:gd name="connsiteX4" fmla="*/ 920121 w 1682721"/>
              <a:gd name="connsiteY4" fmla="*/ 69202 h 2342912"/>
              <a:gd name="connsiteX5" fmla="*/ 791216 w 1682721"/>
              <a:gd name="connsiteY5" fmla="*/ 129926 h 2342912"/>
              <a:gd name="connsiteX6" fmla="*/ 1042392 w 1682721"/>
              <a:gd name="connsiteY6" fmla="*/ 1945 h 2342912"/>
              <a:gd name="connsiteX7" fmla="*/ 1682721 w 1682721"/>
              <a:gd name="connsiteY7" fmla="*/ 29164 h 2342912"/>
              <a:gd name="connsiteX0" fmla="*/ 0 w 1682721"/>
              <a:gd name="connsiteY0" fmla="*/ 2628735 h 2628735"/>
              <a:gd name="connsiteX1" fmla="*/ 131904 w 1682721"/>
              <a:gd name="connsiteY1" fmla="*/ 1560438 h 2628735"/>
              <a:gd name="connsiteX2" fmla="*/ 314369 w 1682721"/>
              <a:gd name="connsiteY2" fmla="*/ 1103671 h 2628735"/>
              <a:gd name="connsiteX3" fmla="*/ 609429 w 1682721"/>
              <a:gd name="connsiteY3" fmla="*/ 918583 h 2628735"/>
              <a:gd name="connsiteX4" fmla="*/ 920121 w 1682721"/>
              <a:gd name="connsiteY4" fmla="*/ 355025 h 2628735"/>
              <a:gd name="connsiteX5" fmla="*/ 1296915 w 1682721"/>
              <a:gd name="connsiteY5" fmla="*/ 370 h 2628735"/>
              <a:gd name="connsiteX6" fmla="*/ 1042392 w 1682721"/>
              <a:gd name="connsiteY6" fmla="*/ 287768 h 2628735"/>
              <a:gd name="connsiteX7" fmla="*/ 1682721 w 1682721"/>
              <a:gd name="connsiteY7" fmla="*/ 314987 h 2628735"/>
              <a:gd name="connsiteX0" fmla="*/ 0 w 1682721"/>
              <a:gd name="connsiteY0" fmla="*/ 2658585 h 2658585"/>
              <a:gd name="connsiteX1" fmla="*/ 131904 w 1682721"/>
              <a:gd name="connsiteY1" fmla="*/ 1590288 h 2658585"/>
              <a:gd name="connsiteX2" fmla="*/ 314369 w 1682721"/>
              <a:gd name="connsiteY2" fmla="*/ 1133521 h 2658585"/>
              <a:gd name="connsiteX3" fmla="*/ 609429 w 1682721"/>
              <a:gd name="connsiteY3" fmla="*/ 948433 h 2658585"/>
              <a:gd name="connsiteX4" fmla="*/ 920121 w 1682721"/>
              <a:gd name="connsiteY4" fmla="*/ 384875 h 2658585"/>
              <a:gd name="connsiteX5" fmla="*/ 1296915 w 1682721"/>
              <a:gd name="connsiteY5" fmla="*/ 30220 h 2658585"/>
              <a:gd name="connsiteX6" fmla="*/ 1567698 w 1682721"/>
              <a:gd name="connsiteY6" fmla="*/ 54866 h 2658585"/>
              <a:gd name="connsiteX7" fmla="*/ 1682721 w 1682721"/>
              <a:gd name="connsiteY7" fmla="*/ 344837 h 2658585"/>
              <a:gd name="connsiteX0" fmla="*/ 0 w 1876848"/>
              <a:gd name="connsiteY0" fmla="*/ 2658182 h 2658182"/>
              <a:gd name="connsiteX1" fmla="*/ 131904 w 1876848"/>
              <a:gd name="connsiteY1" fmla="*/ 1589885 h 2658182"/>
              <a:gd name="connsiteX2" fmla="*/ 314369 w 1876848"/>
              <a:gd name="connsiteY2" fmla="*/ 1133118 h 2658182"/>
              <a:gd name="connsiteX3" fmla="*/ 609429 w 1876848"/>
              <a:gd name="connsiteY3" fmla="*/ 948030 h 2658182"/>
              <a:gd name="connsiteX4" fmla="*/ 920121 w 1876848"/>
              <a:gd name="connsiteY4" fmla="*/ 384472 h 2658182"/>
              <a:gd name="connsiteX5" fmla="*/ 1296915 w 1876848"/>
              <a:gd name="connsiteY5" fmla="*/ 29817 h 2658182"/>
              <a:gd name="connsiteX6" fmla="*/ 1567698 w 1876848"/>
              <a:gd name="connsiteY6" fmla="*/ 54463 h 2658182"/>
              <a:gd name="connsiteX7" fmla="*/ 1876848 w 1876848"/>
              <a:gd name="connsiteY7" fmla="*/ 335545 h 2658182"/>
              <a:gd name="connsiteX0" fmla="*/ 0 w 1876848"/>
              <a:gd name="connsiteY0" fmla="*/ 2638225 h 2638225"/>
              <a:gd name="connsiteX1" fmla="*/ 131904 w 1876848"/>
              <a:gd name="connsiteY1" fmla="*/ 1569928 h 2638225"/>
              <a:gd name="connsiteX2" fmla="*/ 314369 w 1876848"/>
              <a:gd name="connsiteY2" fmla="*/ 1113161 h 2638225"/>
              <a:gd name="connsiteX3" fmla="*/ 609429 w 1876848"/>
              <a:gd name="connsiteY3" fmla="*/ 928073 h 2638225"/>
              <a:gd name="connsiteX4" fmla="*/ 920121 w 1876848"/>
              <a:gd name="connsiteY4" fmla="*/ 364515 h 2638225"/>
              <a:gd name="connsiteX5" fmla="*/ 1296915 w 1876848"/>
              <a:gd name="connsiteY5" fmla="*/ 9860 h 2638225"/>
              <a:gd name="connsiteX6" fmla="*/ 1546261 w 1876848"/>
              <a:gd name="connsiteY6" fmla="*/ 117507 h 2638225"/>
              <a:gd name="connsiteX7" fmla="*/ 1876848 w 1876848"/>
              <a:gd name="connsiteY7" fmla="*/ 315588 h 2638225"/>
              <a:gd name="connsiteX0" fmla="*/ 0 w 1876848"/>
              <a:gd name="connsiteY0" fmla="*/ 2588108 h 2588108"/>
              <a:gd name="connsiteX1" fmla="*/ 131904 w 1876848"/>
              <a:gd name="connsiteY1" fmla="*/ 1519811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314369 w 1876848"/>
              <a:gd name="connsiteY2" fmla="*/ 1063044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609429 w 1876848"/>
              <a:gd name="connsiteY3" fmla="*/ 877956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588108 h 2588108"/>
              <a:gd name="connsiteX1" fmla="*/ 227673 w 1876848"/>
              <a:gd name="connsiteY1" fmla="*/ 1710197 h 2588108"/>
              <a:gd name="connsiteX2" fmla="*/ 886562 w 1876848"/>
              <a:gd name="connsiteY2" fmla="*/ 1493318 h 2588108"/>
              <a:gd name="connsiteX3" fmla="*/ 763278 w 1876848"/>
              <a:gd name="connsiteY3" fmla="*/ 987919 h 2588108"/>
              <a:gd name="connsiteX4" fmla="*/ 920121 w 1876848"/>
              <a:gd name="connsiteY4" fmla="*/ 314398 h 2588108"/>
              <a:gd name="connsiteX5" fmla="*/ 1282624 w 1876848"/>
              <a:gd name="connsiteY5" fmla="*/ 15078 h 2588108"/>
              <a:gd name="connsiteX6" fmla="*/ 1546261 w 1876848"/>
              <a:gd name="connsiteY6" fmla="*/ 67390 h 2588108"/>
              <a:gd name="connsiteX7" fmla="*/ 1876848 w 1876848"/>
              <a:gd name="connsiteY7" fmla="*/ 265471 h 2588108"/>
              <a:gd name="connsiteX0" fmla="*/ 0 w 1876848"/>
              <a:gd name="connsiteY0" fmla="*/ 2609711 h 2609711"/>
              <a:gd name="connsiteX1" fmla="*/ 227673 w 1876848"/>
              <a:gd name="connsiteY1" fmla="*/ 1731800 h 2609711"/>
              <a:gd name="connsiteX2" fmla="*/ 886562 w 1876848"/>
              <a:gd name="connsiteY2" fmla="*/ 1514921 h 2609711"/>
              <a:gd name="connsiteX3" fmla="*/ 763278 w 1876848"/>
              <a:gd name="connsiteY3" fmla="*/ 1009522 h 2609711"/>
              <a:gd name="connsiteX4" fmla="*/ 682477 w 1876848"/>
              <a:gd name="connsiteY4" fmla="*/ 634190 h 2609711"/>
              <a:gd name="connsiteX5" fmla="*/ 1282624 w 1876848"/>
              <a:gd name="connsiteY5" fmla="*/ 36681 h 2609711"/>
              <a:gd name="connsiteX6" fmla="*/ 1546261 w 1876848"/>
              <a:gd name="connsiteY6" fmla="*/ 88993 h 2609711"/>
              <a:gd name="connsiteX7" fmla="*/ 1876848 w 1876848"/>
              <a:gd name="connsiteY7" fmla="*/ 287074 h 2609711"/>
              <a:gd name="connsiteX0" fmla="*/ 0 w 1546261"/>
              <a:gd name="connsiteY0" fmla="*/ 2609711 h 2609711"/>
              <a:gd name="connsiteX1" fmla="*/ 227673 w 1546261"/>
              <a:gd name="connsiteY1" fmla="*/ 1731800 h 2609711"/>
              <a:gd name="connsiteX2" fmla="*/ 886562 w 1546261"/>
              <a:gd name="connsiteY2" fmla="*/ 1514921 h 2609711"/>
              <a:gd name="connsiteX3" fmla="*/ 763278 w 1546261"/>
              <a:gd name="connsiteY3" fmla="*/ 1009522 h 2609711"/>
              <a:gd name="connsiteX4" fmla="*/ 682477 w 1546261"/>
              <a:gd name="connsiteY4" fmla="*/ 634190 h 2609711"/>
              <a:gd name="connsiteX5" fmla="*/ 1282624 w 1546261"/>
              <a:gd name="connsiteY5" fmla="*/ 36681 h 2609711"/>
              <a:gd name="connsiteX6" fmla="*/ 1546261 w 1546261"/>
              <a:gd name="connsiteY6" fmla="*/ 88993 h 2609711"/>
              <a:gd name="connsiteX0" fmla="*/ 0 w 1282624"/>
              <a:gd name="connsiteY0" fmla="*/ 2573030 h 2573030"/>
              <a:gd name="connsiteX1" fmla="*/ 227673 w 1282624"/>
              <a:gd name="connsiteY1" fmla="*/ 1695119 h 2573030"/>
              <a:gd name="connsiteX2" fmla="*/ 886562 w 1282624"/>
              <a:gd name="connsiteY2" fmla="*/ 1478240 h 2573030"/>
              <a:gd name="connsiteX3" fmla="*/ 763278 w 1282624"/>
              <a:gd name="connsiteY3" fmla="*/ 972841 h 2573030"/>
              <a:gd name="connsiteX4" fmla="*/ 682477 w 1282624"/>
              <a:gd name="connsiteY4" fmla="*/ 597509 h 2573030"/>
              <a:gd name="connsiteX5" fmla="*/ 1282624 w 1282624"/>
              <a:gd name="connsiteY5" fmla="*/ 0 h 2573030"/>
              <a:gd name="connsiteX0" fmla="*/ 0 w 911291"/>
              <a:gd name="connsiteY0" fmla="*/ 2206344 h 2206344"/>
              <a:gd name="connsiteX1" fmla="*/ 227673 w 911291"/>
              <a:gd name="connsiteY1" fmla="*/ 1328433 h 2206344"/>
              <a:gd name="connsiteX2" fmla="*/ 886562 w 911291"/>
              <a:gd name="connsiteY2" fmla="*/ 1111554 h 2206344"/>
              <a:gd name="connsiteX3" fmla="*/ 763278 w 911291"/>
              <a:gd name="connsiteY3" fmla="*/ 606155 h 2206344"/>
              <a:gd name="connsiteX4" fmla="*/ 682477 w 911291"/>
              <a:gd name="connsiteY4" fmla="*/ 230823 h 2206344"/>
              <a:gd name="connsiteX5" fmla="*/ 871743 w 911291"/>
              <a:gd name="connsiteY5" fmla="*/ 0 h 2206344"/>
              <a:gd name="connsiteX0" fmla="*/ 0 w 683618"/>
              <a:gd name="connsiteY0" fmla="*/ 1328433 h 1328433"/>
              <a:gd name="connsiteX1" fmla="*/ 658889 w 683618"/>
              <a:gd name="connsiteY1" fmla="*/ 1111554 h 1328433"/>
              <a:gd name="connsiteX2" fmla="*/ 535605 w 683618"/>
              <a:gd name="connsiteY2" fmla="*/ 606155 h 1328433"/>
              <a:gd name="connsiteX3" fmla="*/ 454804 w 683618"/>
              <a:gd name="connsiteY3" fmla="*/ 230823 h 1328433"/>
              <a:gd name="connsiteX4" fmla="*/ 644070 w 683618"/>
              <a:gd name="connsiteY4" fmla="*/ 0 h 1328433"/>
              <a:gd name="connsiteX0" fmla="*/ 207207 w 231936"/>
              <a:gd name="connsiteY0" fmla="*/ 1111554 h 1111554"/>
              <a:gd name="connsiteX1" fmla="*/ 83923 w 231936"/>
              <a:gd name="connsiteY1" fmla="*/ 606155 h 1111554"/>
              <a:gd name="connsiteX2" fmla="*/ 3122 w 231936"/>
              <a:gd name="connsiteY2" fmla="*/ 230823 h 1111554"/>
              <a:gd name="connsiteX3" fmla="*/ 192388 w 231936"/>
              <a:gd name="connsiteY3" fmla="*/ 0 h 1111554"/>
              <a:gd name="connsiteX0" fmla="*/ 197920 w 223461"/>
              <a:gd name="connsiteY0" fmla="*/ 1122684 h 1122684"/>
              <a:gd name="connsiteX1" fmla="*/ 83867 w 223461"/>
              <a:gd name="connsiteY1" fmla="*/ 606155 h 1122684"/>
              <a:gd name="connsiteX2" fmla="*/ 3066 w 223461"/>
              <a:gd name="connsiteY2" fmla="*/ 230823 h 1122684"/>
              <a:gd name="connsiteX3" fmla="*/ 192332 w 223461"/>
              <a:gd name="connsiteY3" fmla="*/ 0 h 1122684"/>
              <a:gd name="connsiteX0" fmla="*/ 197920 w 223460"/>
              <a:gd name="connsiteY0" fmla="*/ 891861 h 891861"/>
              <a:gd name="connsiteX1" fmla="*/ 83867 w 223460"/>
              <a:gd name="connsiteY1" fmla="*/ 375332 h 891861"/>
              <a:gd name="connsiteX2" fmla="*/ 3066 w 223460"/>
              <a:gd name="connsiteY2" fmla="*/ 0 h 891861"/>
              <a:gd name="connsiteX0" fmla="*/ 147429 w 172103"/>
              <a:gd name="connsiteY0" fmla="*/ 943041 h 943041"/>
              <a:gd name="connsiteX1" fmla="*/ 33376 w 172103"/>
              <a:gd name="connsiteY1" fmla="*/ 426512 h 943041"/>
              <a:gd name="connsiteX2" fmla="*/ 6781 w 172103"/>
              <a:gd name="connsiteY2" fmla="*/ 0 h 943041"/>
              <a:gd name="connsiteX0" fmla="*/ 121010 w 148093"/>
              <a:gd name="connsiteY0" fmla="*/ 889078 h 889078"/>
              <a:gd name="connsiteX1" fmla="*/ 32767 w 148093"/>
              <a:gd name="connsiteY1" fmla="*/ 426512 h 889078"/>
              <a:gd name="connsiteX2" fmla="*/ 6172 w 148093"/>
              <a:gd name="connsiteY2" fmla="*/ 0 h 889078"/>
              <a:gd name="connsiteX0" fmla="*/ 121010 w 201445"/>
              <a:gd name="connsiteY0" fmla="*/ 889078 h 889078"/>
              <a:gd name="connsiteX1" fmla="*/ 32767 w 201445"/>
              <a:gd name="connsiteY1" fmla="*/ 426512 h 889078"/>
              <a:gd name="connsiteX2" fmla="*/ 6172 w 201445"/>
              <a:gd name="connsiteY2" fmla="*/ 0 h 889078"/>
            </a:gdLst>
            <a:ahLst/>
            <a:cxnLst>
              <a:cxn ang="0">
                <a:pos x="connsiteX0" y="connsiteY0"/>
              </a:cxn>
              <a:cxn ang="0">
                <a:pos x="connsiteX1" y="connsiteY1"/>
              </a:cxn>
              <a:cxn ang="0">
                <a:pos x="connsiteX2" y="connsiteY2"/>
              </a:cxn>
            </a:cxnLst>
            <a:rect l="l" t="t" r="r" b="b"/>
            <a:pathLst>
              <a:path w="201445" h="889078">
                <a:moveTo>
                  <a:pt x="121010" y="889078"/>
                </a:moveTo>
                <a:cubicBezTo>
                  <a:pt x="336926" y="756065"/>
                  <a:pt x="51907" y="574692"/>
                  <a:pt x="32767" y="426512"/>
                </a:cubicBezTo>
                <a:cubicBezTo>
                  <a:pt x="13627" y="278332"/>
                  <a:pt x="-11905" y="101026"/>
                  <a:pt x="6172" y="0"/>
                </a:cubicBezTo>
              </a:path>
            </a:pathLst>
          </a:custGeom>
          <a:noFill/>
          <a:ln w="9525">
            <a:solidFill>
              <a:srgbClr val="B873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b="1" dirty="0"/>
          </a:p>
        </p:txBody>
      </p:sp>
      <p:sp>
        <p:nvSpPr>
          <p:cNvPr id="48" name="Rectangle 47">
            <a:extLst>
              <a:ext uri="{FF2B5EF4-FFF2-40B4-BE49-F238E27FC236}">
                <a16:creationId xmlns:a16="http://schemas.microsoft.com/office/drawing/2014/main" id="{C448ABD2-B73C-56E7-40A4-4D2FF2E1CD9C}"/>
              </a:ext>
            </a:extLst>
          </p:cNvPr>
          <p:cNvSpPr/>
          <p:nvPr/>
        </p:nvSpPr>
        <p:spPr>
          <a:xfrm>
            <a:off x="-8108164" y="-617968"/>
            <a:ext cx="4607300" cy="10065374"/>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31" name="Rectangle 30">
            <a:extLst>
              <a:ext uri="{FF2B5EF4-FFF2-40B4-BE49-F238E27FC236}">
                <a16:creationId xmlns:a16="http://schemas.microsoft.com/office/drawing/2014/main" id="{AEC02B15-84E1-8687-FC41-0682EC0719BD}"/>
              </a:ext>
            </a:extLst>
          </p:cNvPr>
          <p:cNvSpPr/>
          <p:nvPr/>
        </p:nvSpPr>
        <p:spPr>
          <a:xfrm rot="5400000">
            <a:off x="2415127" y="-6210292"/>
            <a:ext cx="2607280" cy="9794090"/>
          </a:xfrm>
          <a:prstGeom prst="rect">
            <a:avLst/>
          </a:prstGeom>
          <a:solidFill>
            <a:srgbClr val="E9ED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sp>
        <p:nvSpPr>
          <p:cNvPr id="2" name="Rectangle: Rounded Corners 1">
            <a:extLst>
              <a:ext uri="{FF2B5EF4-FFF2-40B4-BE49-F238E27FC236}">
                <a16:creationId xmlns:a16="http://schemas.microsoft.com/office/drawing/2014/main" id="{99DBE91F-58C9-1549-5261-E35E791E0DE7}"/>
              </a:ext>
            </a:extLst>
          </p:cNvPr>
          <p:cNvSpPr/>
          <p:nvPr/>
        </p:nvSpPr>
        <p:spPr>
          <a:xfrm>
            <a:off x="314930" y="2364679"/>
            <a:ext cx="7013542" cy="5787180"/>
          </a:xfrm>
          <a:prstGeom prst="roundRect">
            <a:avLst>
              <a:gd name="adj" fmla="val 7318"/>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100" dirty="0">
              <a:latin typeface="Gill Sans MT" panose="020B0502020104020203" pitchFamily="34" charset="0"/>
            </a:endParaRPr>
          </a:p>
        </p:txBody>
      </p:sp>
      <p:sp>
        <p:nvSpPr>
          <p:cNvPr id="3" name="Rectangle: Rounded Corners 2">
            <a:extLst>
              <a:ext uri="{FF2B5EF4-FFF2-40B4-BE49-F238E27FC236}">
                <a16:creationId xmlns:a16="http://schemas.microsoft.com/office/drawing/2014/main" id="{4CDC2F2E-1228-D51C-6D7E-16EC2DA204C6}"/>
              </a:ext>
            </a:extLst>
          </p:cNvPr>
          <p:cNvSpPr/>
          <p:nvPr/>
        </p:nvSpPr>
        <p:spPr>
          <a:xfrm>
            <a:off x="363180" y="8378087"/>
            <a:ext cx="4281670" cy="1143020"/>
          </a:xfrm>
          <a:prstGeom prst="roundRect">
            <a:avLst>
              <a:gd name="adj" fmla="val 28355"/>
            </a:avLst>
          </a:prstGeom>
          <a:solidFill>
            <a:schemeClr val="tx1">
              <a:lumMod val="85000"/>
              <a:lumOff val="15000"/>
            </a:schemeClr>
          </a:solidFill>
          <a:ln>
            <a:solidFill>
              <a:srgbClr val="2C7A7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200" dirty="0">
                <a:latin typeface="Gill Sans MT" panose="020B0502020104020203" pitchFamily="34" charset="0"/>
              </a:rPr>
              <a:t>When: 6pm, 1st of July</a:t>
            </a:r>
          </a:p>
          <a:p>
            <a:pPr algn="ctr"/>
            <a:r>
              <a:rPr lang="en-GB" sz="2200">
                <a:latin typeface="Gill Sans MT" panose="020B0502020104020203" pitchFamily="34" charset="0"/>
              </a:rPr>
              <a:t>Location: Burlington House, London &amp; web stream</a:t>
            </a:r>
            <a:endParaRPr lang="en-GB" sz="2200" dirty="0">
              <a:latin typeface="Gill Sans MT" panose="020B0502020104020203" pitchFamily="34" charset="0"/>
            </a:endParaRPr>
          </a:p>
        </p:txBody>
      </p:sp>
      <p:grpSp>
        <p:nvGrpSpPr>
          <p:cNvPr id="8" name="Group 7">
            <a:extLst>
              <a:ext uri="{FF2B5EF4-FFF2-40B4-BE49-F238E27FC236}">
                <a16:creationId xmlns:a16="http://schemas.microsoft.com/office/drawing/2014/main" id="{AAF24779-2312-57A5-D85D-4020AE43FE85}"/>
              </a:ext>
            </a:extLst>
          </p:cNvPr>
          <p:cNvGrpSpPr/>
          <p:nvPr/>
        </p:nvGrpSpPr>
        <p:grpSpPr>
          <a:xfrm>
            <a:off x="6222427" y="8215276"/>
            <a:ext cx="1288716" cy="1461714"/>
            <a:chOff x="290444" y="2611489"/>
            <a:chExt cx="733379" cy="835957"/>
          </a:xfrm>
        </p:grpSpPr>
        <p:sp>
          <p:nvSpPr>
            <p:cNvPr id="10" name="Oval 9">
              <a:extLst>
                <a:ext uri="{FF2B5EF4-FFF2-40B4-BE49-F238E27FC236}">
                  <a16:creationId xmlns:a16="http://schemas.microsoft.com/office/drawing/2014/main" id="{94F9899F-7EEA-FA8D-53D6-DDDB4B890DB6}"/>
                </a:ext>
              </a:extLst>
            </p:cNvPr>
            <p:cNvSpPr/>
            <p:nvPr/>
          </p:nvSpPr>
          <p:spPr>
            <a:xfrm>
              <a:off x="353504" y="2663072"/>
              <a:ext cx="607261" cy="70756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16" name="Picture 15" descr="A black and white logo&#10;&#10;AI-generated content may be incorrect.">
              <a:extLst>
                <a:ext uri="{FF2B5EF4-FFF2-40B4-BE49-F238E27FC236}">
                  <a16:creationId xmlns:a16="http://schemas.microsoft.com/office/drawing/2014/main" id="{4C820B38-C9D2-DC99-E347-25E66F60D26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0444" y="2611489"/>
              <a:ext cx="733379" cy="835957"/>
            </a:xfrm>
            <a:prstGeom prst="rect">
              <a:avLst/>
            </a:prstGeom>
          </p:spPr>
        </p:pic>
      </p:grpSp>
      <p:grpSp>
        <p:nvGrpSpPr>
          <p:cNvPr id="17" name="Group 16">
            <a:extLst>
              <a:ext uri="{FF2B5EF4-FFF2-40B4-BE49-F238E27FC236}">
                <a16:creationId xmlns:a16="http://schemas.microsoft.com/office/drawing/2014/main" id="{1DBDE683-9964-343B-3121-1923E345E5B0}"/>
              </a:ext>
            </a:extLst>
          </p:cNvPr>
          <p:cNvGrpSpPr/>
          <p:nvPr/>
        </p:nvGrpSpPr>
        <p:grpSpPr>
          <a:xfrm>
            <a:off x="4875741" y="8286157"/>
            <a:ext cx="1205872" cy="1237220"/>
            <a:chOff x="1908927" y="2921042"/>
            <a:chExt cx="686234" cy="707568"/>
          </a:xfrm>
        </p:grpSpPr>
        <p:sp>
          <p:nvSpPr>
            <p:cNvPr id="18" name="Oval 17">
              <a:extLst>
                <a:ext uri="{FF2B5EF4-FFF2-40B4-BE49-F238E27FC236}">
                  <a16:creationId xmlns:a16="http://schemas.microsoft.com/office/drawing/2014/main" id="{CDC7D965-34E7-A10B-13D0-D90E43A11166}"/>
                </a:ext>
              </a:extLst>
            </p:cNvPr>
            <p:cNvSpPr/>
            <p:nvPr/>
          </p:nvSpPr>
          <p:spPr>
            <a:xfrm>
              <a:off x="1962614" y="2959028"/>
              <a:ext cx="584462" cy="631596"/>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7200"/>
            </a:p>
          </p:txBody>
        </p:sp>
        <p:pic>
          <p:nvPicPr>
            <p:cNvPr id="19" name="Picture 18" descr="A black and white logo with a silhouette of a person&#10;&#10;AI-generated content may be incorrect.">
              <a:extLst>
                <a:ext uri="{FF2B5EF4-FFF2-40B4-BE49-F238E27FC236}">
                  <a16:creationId xmlns:a16="http://schemas.microsoft.com/office/drawing/2014/main" id="{530D034F-C7FD-8276-3759-CA975A133E0E}"/>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08927" y="2921042"/>
              <a:ext cx="686234" cy="707568"/>
            </a:xfrm>
            <a:prstGeom prst="rect">
              <a:avLst/>
            </a:prstGeom>
          </p:spPr>
        </p:pic>
      </p:grpSp>
      <p:pic>
        <p:nvPicPr>
          <p:cNvPr id="13" name="Picture 12">
            <a:extLst>
              <a:ext uri="{FF2B5EF4-FFF2-40B4-BE49-F238E27FC236}">
                <a16:creationId xmlns:a16="http://schemas.microsoft.com/office/drawing/2014/main" id="{6B3E3B40-7D76-156B-3B25-DC9A9F1E6E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582" y="2607274"/>
            <a:ext cx="6485990" cy="4864493"/>
          </a:xfrm>
          <a:prstGeom prst="rect">
            <a:avLst/>
          </a:prstGeom>
        </p:spPr>
      </p:pic>
      <p:pic>
        <p:nvPicPr>
          <p:cNvPr id="15" name="Picture 14">
            <a:extLst>
              <a:ext uri="{FF2B5EF4-FFF2-40B4-BE49-F238E27FC236}">
                <a16:creationId xmlns:a16="http://schemas.microsoft.com/office/drawing/2014/main" id="{6A0E667C-E65B-997A-41A5-C763C5BAD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8357" y="5874275"/>
            <a:ext cx="2824390" cy="22278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47973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c9463313-35e1-40e4-944a-dd798ec9e488}" enabled="0" method="" siteId="{c9463313-35e1-40e4-944a-dd798ec9e488}" removed="1"/>
</clbl:labelList>
</file>

<file path=docProps/app.xml><?xml version="1.0" encoding="utf-8"?>
<Properties xmlns="http://schemas.openxmlformats.org/officeDocument/2006/extended-properties" xmlns:vt="http://schemas.openxmlformats.org/officeDocument/2006/docPropsVTypes">
  <Template>Office Theme</Template>
  <TotalTime>8</TotalTime>
  <Words>263</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Gill Sans MT</vt:lpstr>
      <vt:lpstr>Office Theme</vt:lpstr>
      <vt:lpstr>PowerPoint Presentation</vt:lpstr>
      <vt:lpstr>PowerPoint Presentation</vt:lpstr>
      <vt:lpstr>PowerPoint Presentation</vt:lpstr>
    </vt:vector>
  </TitlesOfParts>
  <Company>BCP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Saskia Elliott</dc:creator>
  <cp:lastModifiedBy>Blakely, Michael</cp:lastModifiedBy>
  <cp:revision>6</cp:revision>
  <dcterms:created xsi:type="dcterms:W3CDTF">2025-09-29T15:14:50Z</dcterms:created>
  <dcterms:modified xsi:type="dcterms:W3CDTF">2026-06-04T14:41:20Z</dcterms:modified>
</cp:coreProperties>
</file>