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670"/>
  </p:normalViewPr>
  <p:slideViewPr>
    <p:cSldViewPr snapToGrid="0">
      <p:cViewPr varScale="1">
        <p:scale>
          <a:sx n="63" d="100"/>
          <a:sy n="63" d="100"/>
        </p:scale>
        <p:origin x="37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AA8E-398A-AC47-8474-88B1C1A5188D}" type="datetimeFigureOut">
              <a:rPr lang="en-US" smtClean="0"/>
              <a:t>1/6/26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E3A-28F1-284E-BAC4-21EF4537E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2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AA8E-398A-AC47-8474-88B1C1A5188D}" type="datetimeFigureOut">
              <a:rPr lang="en-US" smtClean="0"/>
              <a:t>1/6/26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E3A-28F1-284E-BAC4-21EF4537E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AA8E-398A-AC47-8474-88B1C1A5188D}" type="datetimeFigureOut">
              <a:rPr lang="en-US" smtClean="0"/>
              <a:t>1/6/26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E3A-28F1-284E-BAC4-21EF4537E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9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AA8E-398A-AC47-8474-88B1C1A5188D}" type="datetimeFigureOut">
              <a:rPr lang="en-US" smtClean="0"/>
              <a:t>1/6/26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E3A-28F1-284E-BAC4-21EF4537E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8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AA8E-398A-AC47-8474-88B1C1A5188D}" type="datetimeFigureOut">
              <a:rPr lang="en-US" smtClean="0"/>
              <a:t>1/6/26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E3A-28F1-284E-BAC4-21EF4537E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8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AA8E-398A-AC47-8474-88B1C1A5188D}" type="datetimeFigureOut">
              <a:rPr lang="en-US" smtClean="0"/>
              <a:t>1/6/26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E3A-28F1-284E-BAC4-21EF4537E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6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AA8E-398A-AC47-8474-88B1C1A5188D}" type="datetimeFigureOut">
              <a:rPr lang="en-US" smtClean="0"/>
              <a:t>1/6/26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E3A-28F1-284E-BAC4-21EF4537E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3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AA8E-398A-AC47-8474-88B1C1A5188D}" type="datetimeFigureOut">
              <a:rPr lang="en-US" smtClean="0"/>
              <a:t>1/6/26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E3A-28F1-284E-BAC4-21EF4537E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7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AA8E-398A-AC47-8474-88B1C1A5188D}" type="datetimeFigureOut">
              <a:rPr lang="en-US" smtClean="0"/>
              <a:t>1/6/26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E3A-28F1-284E-BAC4-21EF4537E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5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AA8E-398A-AC47-8474-88B1C1A5188D}" type="datetimeFigureOut">
              <a:rPr lang="en-US" smtClean="0"/>
              <a:t>1/6/26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E3A-28F1-284E-BAC4-21EF4537E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3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AA8E-398A-AC47-8474-88B1C1A5188D}" type="datetimeFigureOut">
              <a:rPr lang="en-US" smtClean="0"/>
              <a:t>1/6/26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E3A-28F1-284E-BAC4-21EF4537E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0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B0AA8E-398A-AC47-8474-88B1C1A5188D}" type="datetimeFigureOut">
              <a:rPr lang="en-US" smtClean="0"/>
              <a:t>1/6/26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C69E3A-28F1-284E-BAC4-21EF4537E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6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mailto:a.ruffell@qub.ac.uk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s://teams.microsoft.com/l/meetup-join/19%3ameeting_ZWY5NTViOTQtYWFjZi00OGU2LThiMTEtM2EwNjc0MDU4MGYz%40thread.v2/0?context=%7b%22Tid%22%3a%22eaab77ea-b4a5-49e3-a1e8-d6dd23a1f286%22%2c%22Oid%22%3a%229361f28f-f3d5-4c64-9a1e-a23fa540ce72%22%7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A6778876-2EC6-C035-85ED-D25D990CE701}"/>
              </a:ext>
            </a:extLst>
          </p:cNvPr>
          <p:cNvSpPr txBox="1"/>
          <p:nvPr/>
        </p:nvSpPr>
        <p:spPr>
          <a:xfrm>
            <a:off x="168532" y="4269530"/>
            <a:ext cx="5967358" cy="501117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 (MS Teams) Hydrogeology Lecture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Date: Tuesday 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1400" spc="-1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February, 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Presentation: 18:30 to 19:45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Questions/discussion: 19:45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Everyone welcome </a:t>
            </a:r>
          </a:p>
          <a:p>
            <a:pPr>
              <a:spcBef>
                <a:spcPts val="600"/>
              </a:spcBef>
              <a:buNone/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 Teams Meeting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</a:t>
            </a: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Meeting join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 the meeting now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ID: 328 803 479 779 9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Passcode: 44iJ9uw3 </a:t>
            </a:r>
          </a:p>
          <a:p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ID: 328 803 479 779 9</a:t>
            </a:r>
          </a:p>
          <a:p>
            <a:pPr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Passcode: 44iJ9uw3</a:t>
            </a:r>
          </a:p>
          <a:p>
            <a:pPr>
              <a:buNone/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Contacts: </a:t>
            </a:r>
          </a:p>
          <a:p>
            <a:pPr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Paul Sargent: </a:t>
            </a:r>
            <a:r>
              <a:rPr lang="en-US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P.Sarent@ulster.ac.uk </a:t>
            </a:r>
          </a:p>
          <a:p>
            <a:pPr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Alastair Ruffell: </a:t>
            </a:r>
            <a:r>
              <a:rPr lang="en-US" sz="1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a.ruffell@qub.ac.uk</a:t>
            </a:r>
            <a:endParaRPr lang="en-US" sz="1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 Parks: </a:t>
            </a:r>
            <a:r>
              <a:rPr lang="en-US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kparks601@outlook.com</a:t>
            </a:r>
            <a:endParaRPr lang="en-US" sz="1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E4327A2-6C2C-0672-D960-2C64398CB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89" y="3012776"/>
            <a:ext cx="2486991" cy="477513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6" name="Picture 5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488F017F-681C-C4E6-98B2-DBE2ADB8DD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6" y="2993501"/>
            <a:ext cx="1683696" cy="781770"/>
          </a:xfrm>
          <a:prstGeom prst="rect">
            <a:avLst/>
          </a:prstGeom>
          <a:ln w="3175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7EEE61-2C33-6E55-8E2C-CCDF841F9A32}"/>
              </a:ext>
            </a:extLst>
          </p:cNvPr>
          <p:cNvSpPr txBox="1"/>
          <p:nvPr/>
        </p:nvSpPr>
        <p:spPr>
          <a:xfrm>
            <a:off x="238991" y="2140817"/>
            <a:ext cx="63800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spc="-10" dirty="0">
                <a:effectLst/>
                <a:latin typeface="Times New Roman" panose="02020603050405020304" pitchFamily="18" charset="0"/>
                <a:ea typeface="Frutiger"/>
                <a:cs typeface="Times New Roman" panose="02020603050405020304" pitchFamily="18" charset="0"/>
              </a:rPr>
              <a:t>NI</a:t>
            </a:r>
            <a:r>
              <a:rPr lang="en-GB" sz="2000" spc="-135" dirty="0">
                <a:effectLst/>
                <a:latin typeface="Times New Roman" panose="02020603050405020304" pitchFamily="18" charset="0"/>
                <a:ea typeface="Frutiger"/>
                <a:cs typeface="Times New Roman" panose="02020603050405020304" pitchFamily="18" charset="0"/>
              </a:rPr>
              <a:t> </a:t>
            </a:r>
            <a:r>
              <a:rPr lang="en-GB" sz="2000" spc="-10" dirty="0">
                <a:effectLst/>
                <a:latin typeface="Times New Roman" panose="02020603050405020304" pitchFamily="18" charset="0"/>
                <a:ea typeface="Frutiger"/>
                <a:cs typeface="Times New Roman" panose="02020603050405020304" pitchFamily="18" charset="0"/>
              </a:rPr>
              <a:t>Geotechnical</a:t>
            </a:r>
            <a:r>
              <a:rPr lang="en-GB" sz="2000" spc="-125" dirty="0">
                <a:effectLst/>
                <a:latin typeface="Times New Roman" panose="02020603050405020304" pitchFamily="18" charset="0"/>
                <a:ea typeface="Frutiger"/>
                <a:cs typeface="Times New Roman" panose="02020603050405020304" pitchFamily="18" charset="0"/>
              </a:rPr>
              <a:t> </a:t>
            </a:r>
            <a:r>
              <a:rPr lang="en-GB" sz="2000" spc="-10" dirty="0">
                <a:effectLst/>
                <a:latin typeface="Times New Roman" panose="02020603050405020304" pitchFamily="18" charset="0"/>
                <a:ea typeface="Frutiger"/>
                <a:cs typeface="Times New Roman" panose="02020603050405020304" pitchFamily="18" charset="0"/>
              </a:rPr>
              <a:t>Group, Belfast Geologists’ Society  &amp;</a:t>
            </a:r>
          </a:p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Regional Group (Geological Society of London)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4066AB2A-2EAD-178B-3778-77DFCD08F763}"/>
              </a:ext>
            </a:extLst>
          </p:cNvPr>
          <p:cNvSpPr txBox="1"/>
          <p:nvPr/>
        </p:nvSpPr>
        <p:spPr>
          <a:xfrm>
            <a:off x="238991" y="230677"/>
            <a:ext cx="6380018" cy="132914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7310" algn="ctr">
              <a:spcBef>
                <a:spcPts val="595"/>
              </a:spcBef>
              <a:buNone/>
            </a:pPr>
            <a:r>
              <a:rPr lang="en-GB" sz="2800" b="1" spc="-50" dirty="0">
                <a:effectLst/>
                <a:latin typeface="Times New Roman" panose="02020603050405020304" pitchFamily="18" charset="0"/>
                <a:ea typeface="Frutiger"/>
                <a:cs typeface="Times New Roman" panose="02020603050405020304" pitchFamily="18" charset="0"/>
              </a:rPr>
              <a:t>Supernatural Geology? – debunking strange phenomenon in Ireland’s Aquifer Systems</a:t>
            </a:r>
            <a:endParaRPr lang="en-US" sz="2800" b="1" dirty="0">
              <a:effectLst/>
              <a:latin typeface="Times New Roman" panose="02020603050405020304" pitchFamily="18" charset="0"/>
              <a:ea typeface="Frutiger"/>
              <a:cs typeface="Times New Roman" panose="02020603050405020304" pitchFamily="18" charset="0"/>
            </a:endParaRPr>
          </a:p>
        </p:txBody>
      </p:sp>
      <p:pic>
        <p:nvPicPr>
          <p:cNvPr id="3" name="Picture 2" descr="A diagram of a section of a metal structure&#10;&#10;AI-generated content may be incorrect.">
            <a:extLst>
              <a:ext uri="{FF2B5EF4-FFF2-40B4-BE49-F238E27FC236}">
                <a16:creationId xmlns:a16="http://schemas.microsoft.com/office/drawing/2014/main" id="{B1121171-B168-4E59-2E36-8398EA69A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26" y="9449984"/>
            <a:ext cx="5756564" cy="2742015"/>
          </a:xfrm>
          <a:prstGeom prst="rect">
            <a:avLst/>
          </a:prstGeom>
        </p:spPr>
      </p:pic>
      <p:pic>
        <p:nvPicPr>
          <p:cNvPr id="9" name="Picture 8" descr="A person in a well&#10;&#10;AI-generated content may be incorrect.">
            <a:extLst>
              <a:ext uri="{FF2B5EF4-FFF2-40B4-BE49-F238E27FC236}">
                <a16:creationId xmlns:a16="http://schemas.microsoft.com/office/drawing/2014/main" id="{8B02964A-B986-0A58-A9C1-D1852527E6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1397" y="4461505"/>
            <a:ext cx="2483427" cy="1655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FFFDFC-B023-4117-34C0-C09ED7E1056A}"/>
              </a:ext>
            </a:extLst>
          </p:cNvPr>
          <p:cNvSpPr txBox="1"/>
          <p:nvPr/>
        </p:nvSpPr>
        <p:spPr>
          <a:xfrm>
            <a:off x="5084660" y="6096000"/>
            <a:ext cx="15888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c/o D.McLoriman: Shutterstock by subscription</a:t>
            </a:r>
          </a:p>
        </p:txBody>
      </p:sp>
      <p:pic>
        <p:nvPicPr>
          <p:cNvPr id="7" name="Picture 6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320EE228-E306-00E3-1531-6CD93E537F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4660" y="2993501"/>
            <a:ext cx="1295358" cy="882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8EAD82-5107-9A08-7DD8-CAC9362E6FE4}"/>
              </a:ext>
            </a:extLst>
          </p:cNvPr>
          <p:cNvSpPr txBox="1"/>
          <p:nvPr/>
        </p:nvSpPr>
        <p:spPr>
          <a:xfrm>
            <a:off x="273210" y="1572815"/>
            <a:ext cx="63800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McLorinan, MCL Consulting</a:t>
            </a:r>
          </a:p>
        </p:txBody>
      </p:sp>
    </p:spTree>
    <p:extLst>
      <p:ext uri="{BB962C8B-B14F-4D97-AF65-F5344CB8AC3E}">
        <p14:creationId xmlns:p14="http://schemas.microsoft.com/office/powerpoint/2010/main" val="3390358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134</Words>
  <Application>Microsoft Macintosh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Ruffell</dc:creator>
  <cp:lastModifiedBy>Ruffell</cp:lastModifiedBy>
  <cp:revision>7</cp:revision>
  <dcterms:created xsi:type="dcterms:W3CDTF">2025-10-14T06:10:03Z</dcterms:created>
  <dcterms:modified xsi:type="dcterms:W3CDTF">2026-01-06T07:57:52Z</dcterms:modified>
</cp:coreProperties>
</file>