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306" r:id="rId5"/>
    <p:sldId id="304" r:id="rId6"/>
    <p:sldId id="307" r:id="rId7"/>
    <p:sldId id="308" r:id="rId8"/>
    <p:sldId id="300" r:id="rId9"/>
    <p:sldId id="302" r:id="rId10"/>
    <p:sldId id="290" r:id="rId11"/>
    <p:sldId id="309" r:id="rId12"/>
    <p:sldId id="310" r:id="rId13"/>
    <p:sldId id="311" r:id="rId14"/>
    <p:sldId id="312" r:id="rId15"/>
    <p:sldId id="313" r:id="rId16"/>
    <p:sldId id="314" r:id="rId17"/>
    <p:sldId id="298" r:id="rId18"/>
    <p:sldId id="315" r:id="rId19"/>
    <p:sldId id="316" r:id="rId20"/>
    <p:sldId id="305" r:id="rId21"/>
    <p:sldId id="317" r:id="rId22"/>
    <p:sldId id="30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1413"/>
    <a:srgbClr val="CC4102"/>
    <a:srgbClr val="D35241"/>
    <a:srgbClr val="E9A9A0"/>
    <a:srgbClr val="767787"/>
    <a:srgbClr val="6B6B6B"/>
    <a:srgbClr val="4B8DEF"/>
    <a:srgbClr val="3C86EE"/>
    <a:srgbClr val="421D1C"/>
    <a:srgbClr val="D56F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96EF02-115F-4009-9B40-2BBEA5DE8DC0}" v="18" dt="2025-04-24T10:48:50.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02" autoAdjust="0"/>
    <p:restoredTop sz="90557" autoAdjust="0"/>
  </p:normalViewPr>
  <p:slideViewPr>
    <p:cSldViewPr>
      <p:cViewPr varScale="1">
        <p:scale>
          <a:sx n="101" d="100"/>
          <a:sy n="101" d="100"/>
        </p:scale>
        <p:origin x="948" y="10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3E8DE4-282A-4596-A763-C880D7B2B805}" type="doc">
      <dgm:prSet loTypeId="urn:microsoft.com/office/officeart/2005/8/layout/hProcess11" loCatId="process" qsTypeId="urn:microsoft.com/office/officeart/2005/8/quickstyle/simple1" qsCatId="simple" csTypeId="urn:microsoft.com/office/officeart/2005/8/colors/accent2_3" csCatId="accent2" phldr="1"/>
      <dgm:spPr/>
      <dgm:t>
        <a:bodyPr/>
        <a:lstStyle/>
        <a:p>
          <a:endParaRPr lang="en-GB"/>
        </a:p>
      </dgm:t>
    </dgm:pt>
    <dgm:pt modelId="{098139EE-28D6-4B4F-8FFD-CD4EE224577F}">
      <dgm:prSet phldrT="[Text]" custT="1"/>
      <dgm:spPr/>
      <dgm:t>
        <a:bodyPr/>
        <a:lstStyle/>
        <a:p>
          <a:r>
            <a:rPr lang="en-GB" sz="1800" dirty="0">
              <a:latin typeface="PT Sans Narrow" panose="020B0506020203020204" pitchFamily="34" charset="0"/>
            </a:rPr>
            <a:t>1960 - 1980     </a:t>
          </a:r>
          <a:r>
            <a:rPr lang="en-GB" sz="1800" b="1" dirty="0">
              <a:latin typeface="PT Sans Narrow" panose="020B0506020203020204" pitchFamily="34" charset="0"/>
            </a:rPr>
            <a:t>Apollo </a:t>
          </a:r>
          <a:br>
            <a:rPr lang="en-GB" sz="1800" b="1" dirty="0">
              <a:latin typeface="PT Sans Narrow" panose="020B0506020203020204" pitchFamily="34" charset="0"/>
            </a:rPr>
          </a:br>
          <a:r>
            <a:rPr lang="en-GB" sz="1800" b="1" dirty="0">
              <a:latin typeface="PT Sans Narrow" panose="020B0506020203020204" pitchFamily="34" charset="0"/>
            </a:rPr>
            <a:t>Luna</a:t>
          </a:r>
        </a:p>
      </dgm:t>
    </dgm:pt>
    <dgm:pt modelId="{035BA52D-902C-4252-B4D5-91D2E6B4983D}" type="parTrans" cxnId="{0216ABA0-94F6-40A2-A169-1F55E5332F17}">
      <dgm:prSet/>
      <dgm:spPr/>
      <dgm:t>
        <a:bodyPr/>
        <a:lstStyle/>
        <a:p>
          <a:endParaRPr lang="en-GB">
            <a:latin typeface="PT Sans Narrow" panose="020B0506020203020204" pitchFamily="34" charset="0"/>
          </a:endParaRPr>
        </a:p>
      </dgm:t>
    </dgm:pt>
    <dgm:pt modelId="{91B08C7F-2F28-4D9A-BCF6-91B350DA8A51}" type="sibTrans" cxnId="{0216ABA0-94F6-40A2-A169-1F55E5332F17}">
      <dgm:prSet/>
      <dgm:spPr/>
      <dgm:t>
        <a:bodyPr/>
        <a:lstStyle/>
        <a:p>
          <a:endParaRPr lang="en-GB">
            <a:latin typeface="PT Sans Narrow" panose="020B0506020203020204" pitchFamily="34" charset="0"/>
          </a:endParaRPr>
        </a:p>
      </dgm:t>
    </dgm:pt>
    <dgm:pt modelId="{BCD49171-866C-4A8E-9970-A343E46F38C1}">
      <dgm:prSet phldrT="[Text]"/>
      <dgm:spPr/>
      <dgm:t>
        <a:bodyPr/>
        <a:lstStyle/>
        <a:p>
          <a:r>
            <a:rPr lang="en-GB" dirty="0">
              <a:latin typeface="PT Sans Narrow" panose="020B0506020203020204" pitchFamily="34" charset="0"/>
            </a:rPr>
            <a:t>2000 - 2010 </a:t>
          </a:r>
          <a:r>
            <a:rPr lang="en-GB" b="1" dirty="0">
              <a:latin typeface="PT Sans Narrow" panose="020B0506020203020204" pitchFamily="34" charset="0"/>
            </a:rPr>
            <a:t>Genesis</a:t>
          </a:r>
          <a:r>
            <a:rPr lang="en-GB" dirty="0">
              <a:latin typeface="PT Sans Narrow" panose="020B0506020203020204" pitchFamily="34" charset="0"/>
            </a:rPr>
            <a:t> </a:t>
          </a:r>
          <a:r>
            <a:rPr lang="en-GB" b="1" dirty="0">
              <a:latin typeface="PT Sans Narrow" panose="020B0506020203020204" pitchFamily="34" charset="0"/>
            </a:rPr>
            <a:t>Stardust</a:t>
          </a:r>
          <a:r>
            <a:rPr lang="en-GB" dirty="0">
              <a:latin typeface="PT Sans Narrow" panose="020B0506020203020204" pitchFamily="34" charset="0"/>
            </a:rPr>
            <a:t> </a:t>
          </a:r>
          <a:r>
            <a:rPr lang="en-GB" b="1" dirty="0" err="1">
              <a:latin typeface="PT Sans Narrow" panose="020B0506020203020204" pitchFamily="34" charset="0"/>
            </a:rPr>
            <a:t>Hayabusa</a:t>
          </a:r>
          <a:endParaRPr lang="en-GB" b="1" dirty="0">
            <a:latin typeface="PT Sans Narrow" panose="020B0506020203020204" pitchFamily="34" charset="0"/>
          </a:endParaRPr>
        </a:p>
      </dgm:t>
    </dgm:pt>
    <dgm:pt modelId="{A3591956-6938-424B-83D6-13F2DDE46830}" type="parTrans" cxnId="{F58DD8B3-AAA5-4571-8561-9F32A63DCBEE}">
      <dgm:prSet/>
      <dgm:spPr/>
      <dgm:t>
        <a:bodyPr/>
        <a:lstStyle/>
        <a:p>
          <a:endParaRPr lang="en-GB">
            <a:latin typeface="PT Sans Narrow" panose="020B0506020203020204" pitchFamily="34" charset="0"/>
          </a:endParaRPr>
        </a:p>
      </dgm:t>
    </dgm:pt>
    <dgm:pt modelId="{A012F764-30A8-4F0F-B317-6028C9E6A763}" type="sibTrans" cxnId="{F58DD8B3-AAA5-4571-8561-9F32A63DCBEE}">
      <dgm:prSet/>
      <dgm:spPr/>
      <dgm:t>
        <a:bodyPr/>
        <a:lstStyle/>
        <a:p>
          <a:endParaRPr lang="en-GB">
            <a:latin typeface="PT Sans Narrow" panose="020B0506020203020204" pitchFamily="34" charset="0"/>
          </a:endParaRPr>
        </a:p>
      </dgm:t>
    </dgm:pt>
    <dgm:pt modelId="{745BB9E1-A5D7-45B2-AD41-AEDDD077D909}">
      <dgm:prSet phldrT="[Text]" custT="1"/>
      <dgm:spPr/>
      <dgm:t>
        <a:bodyPr/>
        <a:lstStyle/>
        <a:p>
          <a:r>
            <a:rPr lang="en-GB" sz="1800" dirty="0">
              <a:latin typeface="PT Sans Narrow" panose="020B0506020203020204" pitchFamily="34" charset="0"/>
            </a:rPr>
            <a:t>2020       </a:t>
          </a:r>
          <a:r>
            <a:rPr lang="en-GB" sz="1800" b="1" dirty="0">
              <a:latin typeface="PT Sans Narrow" panose="020B0506020203020204" pitchFamily="34" charset="0"/>
            </a:rPr>
            <a:t>Hayabusa-2</a:t>
          </a:r>
          <a:r>
            <a:rPr lang="en-GB" sz="1800" dirty="0">
              <a:latin typeface="PT Sans Narrow" panose="020B0506020203020204" pitchFamily="34" charset="0"/>
            </a:rPr>
            <a:t> </a:t>
          </a:r>
          <a:r>
            <a:rPr lang="en-GB" sz="1800" b="1" dirty="0">
              <a:latin typeface="PT Sans Narrow" panose="020B0506020203020204" pitchFamily="34" charset="0"/>
            </a:rPr>
            <a:t>Chang’e 5</a:t>
          </a:r>
        </a:p>
      </dgm:t>
    </dgm:pt>
    <dgm:pt modelId="{5B14F38B-D4C5-408C-8871-C069975350B8}" type="parTrans" cxnId="{3649C7E8-5235-40F8-B66E-6A275BD6C111}">
      <dgm:prSet/>
      <dgm:spPr/>
      <dgm:t>
        <a:bodyPr/>
        <a:lstStyle/>
        <a:p>
          <a:endParaRPr lang="en-GB">
            <a:latin typeface="PT Sans Narrow" panose="020B0506020203020204" pitchFamily="34" charset="0"/>
          </a:endParaRPr>
        </a:p>
      </dgm:t>
    </dgm:pt>
    <dgm:pt modelId="{69C411CA-B6E9-4603-BEE7-1AB5919E75FC}" type="sibTrans" cxnId="{3649C7E8-5235-40F8-B66E-6A275BD6C111}">
      <dgm:prSet/>
      <dgm:spPr/>
      <dgm:t>
        <a:bodyPr/>
        <a:lstStyle/>
        <a:p>
          <a:endParaRPr lang="en-GB">
            <a:latin typeface="PT Sans Narrow" panose="020B0506020203020204" pitchFamily="34" charset="0"/>
          </a:endParaRPr>
        </a:p>
      </dgm:t>
    </dgm:pt>
    <dgm:pt modelId="{5695FBF5-FC16-4438-B095-E942BB5B6A66}">
      <dgm:prSet custT="1"/>
      <dgm:spPr/>
      <dgm:t>
        <a:bodyPr/>
        <a:lstStyle/>
        <a:p>
          <a:r>
            <a:rPr lang="en-GB" sz="1800" dirty="0">
              <a:latin typeface="PT Sans Narrow" panose="020B0506020203020204" pitchFamily="34" charset="0"/>
            </a:rPr>
            <a:t>2024   </a:t>
          </a:r>
          <a:r>
            <a:rPr lang="en-GB" sz="1800" b="1" dirty="0" err="1">
              <a:latin typeface="PT Sans Narrow" panose="020B0506020203020204" pitchFamily="34" charset="0"/>
            </a:rPr>
            <a:t>OSIRIS-Rex</a:t>
          </a:r>
          <a:endParaRPr lang="en-GB" sz="1800" b="1" dirty="0">
            <a:latin typeface="PT Sans Narrow" panose="020B0506020203020204" pitchFamily="34" charset="0"/>
          </a:endParaRPr>
        </a:p>
      </dgm:t>
    </dgm:pt>
    <dgm:pt modelId="{B491F381-8ACC-43E7-B910-131FA94E2F7D}" type="parTrans" cxnId="{F810E1EE-52ED-42C0-9089-87972A2C422E}">
      <dgm:prSet/>
      <dgm:spPr/>
      <dgm:t>
        <a:bodyPr/>
        <a:lstStyle/>
        <a:p>
          <a:endParaRPr lang="en-GB">
            <a:latin typeface="PT Sans Narrow" panose="020B0506020203020204" pitchFamily="34" charset="0"/>
          </a:endParaRPr>
        </a:p>
      </dgm:t>
    </dgm:pt>
    <dgm:pt modelId="{CCEA94BE-A6F6-45FA-A5BD-3EF5D51CB46C}" type="sibTrans" cxnId="{F810E1EE-52ED-42C0-9089-87972A2C422E}">
      <dgm:prSet/>
      <dgm:spPr/>
      <dgm:t>
        <a:bodyPr/>
        <a:lstStyle/>
        <a:p>
          <a:endParaRPr lang="en-GB">
            <a:latin typeface="PT Sans Narrow" panose="020B0506020203020204" pitchFamily="34" charset="0"/>
          </a:endParaRPr>
        </a:p>
      </dgm:t>
    </dgm:pt>
    <dgm:pt modelId="{55A2E113-BAEF-471E-A880-86799DDE25C5}">
      <dgm:prSet custT="1"/>
      <dgm:spPr/>
      <dgm:t>
        <a:bodyPr/>
        <a:lstStyle/>
        <a:p>
          <a:r>
            <a:rPr lang="en-GB" sz="1800" dirty="0">
              <a:latin typeface="PT Sans Narrow" panose="020B0506020203020204" pitchFamily="34" charset="0"/>
            </a:rPr>
            <a:t>Late 2020s-2030s</a:t>
          </a:r>
          <a:br>
            <a:rPr lang="en-GB" sz="1800" dirty="0">
              <a:latin typeface="PT Sans Narrow" panose="020B0506020203020204" pitchFamily="34" charset="0"/>
            </a:rPr>
          </a:br>
          <a:r>
            <a:rPr lang="en-GB" sz="1800" b="1" dirty="0">
              <a:latin typeface="PT Sans Narrow" panose="020B0506020203020204" pitchFamily="34" charset="0"/>
            </a:rPr>
            <a:t>Tianwen-2</a:t>
          </a:r>
          <a:br>
            <a:rPr lang="en-GB" sz="1800" b="1" dirty="0">
              <a:latin typeface="PT Sans Narrow" panose="020B0506020203020204" pitchFamily="34" charset="0"/>
            </a:rPr>
          </a:br>
          <a:r>
            <a:rPr lang="en-GB" sz="1800" b="1" dirty="0">
              <a:latin typeface="PT Sans Narrow" panose="020B0506020203020204" pitchFamily="34" charset="0"/>
            </a:rPr>
            <a:t>MMX</a:t>
          </a:r>
          <a:br>
            <a:rPr lang="en-GB" sz="1800" b="1" dirty="0">
              <a:latin typeface="PT Sans Narrow" panose="020B0506020203020204" pitchFamily="34" charset="0"/>
            </a:rPr>
          </a:br>
          <a:r>
            <a:rPr lang="en-GB" sz="1800" b="1" dirty="0">
              <a:latin typeface="PT Sans Narrow" panose="020B0506020203020204" pitchFamily="34" charset="0"/>
            </a:rPr>
            <a:t>Luna-Glob</a:t>
          </a:r>
          <a:br>
            <a:rPr lang="en-GB" sz="1800" b="1" dirty="0">
              <a:latin typeface="PT Sans Narrow" panose="020B0506020203020204" pitchFamily="34" charset="0"/>
            </a:rPr>
          </a:br>
          <a:r>
            <a:rPr lang="en-GB" sz="1800" b="1" dirty="0">
              <a:latin typeface="PT Sans Narrow" panose="020B0506020203020204" pitchFamily="34" charset="0"/>
            </a:rPr>
            <a:t>Mars-Grunt</a:t>
          </a:r>
        </a:p>
      </dgm:t>
    </dgm:pt>
    <dgm:pt modelId="{D6EE88C1-24BF-403F-A63B-4A9EDBDAEE2F}" type="parTrans" cxnId="{E2DF8038-651B-4288-B138-4AC2EFE9D203}">
      <dgm:prSet/>
      <dgm:spPr/>
      <dgm:t>
        <a:bodyPr/>
        <a:lstStyle/>
        <a:p>
          <a:endParaRPr lang="en-GB">
            <a:latin typeface="PT Sans Narrow" panose="020B0506020203020204" pitchFamily="34" charset="0"/>
          </a:endParaRPr>
        </a:p>
      </dgm:t>
    </dgm:pt>
    <dgm:pt modelId="{57CF13AD-0531-4B92-8132-67E4695DDC70}" type="sibTrans" cxnId="{E2DF8038-651B-4288-B138-4AC2EFE9D203}">
      <dgm:prSet/>
      <dgm:spPr/>
      <dgm:t>
        <a:bodyPr/>
        <a:lstStyle/>
        <a:p>
          <a:endParaRPr lang="en-GB">
            <a:latin typeface="PT Sans Narrow" panose="020B0506020203020204" pitchFamily="34" charset="0"/>
          </a:endParaRPr>
        </a:p>
      </dgm:t>
    </dgm:pt>
    <dgm:pt modelId="{C0F53FA0-5E3F-4A10-814F-095CB7EE57C7}" type="pres">
      <dgm:prSet presAssocID="{B13E8DE4-282A-4596-A763-C880D7B2B805}" presName="Name0" presStyleCnt="0">
        <dgm:presLayoutVars>
          <dgm:dir/>
          <dgm:resizeHandles val="exact"/>
        </dgm:presLayoutVars>
      </dgm:prSet>
      <dgm:spPr/>
    </dgm:pt>
    <dgm:pt modelId="{FF490D88-455C-4A40-971D-0EB64C309F52}" type="pres">
      <dgm:prSet presAssocID="{B13E8DE4-282A-4596-A763-C880D7B2B805}" presName="arrow" presStyleLbl="bgShp" presStyleIdx="0" presStyleCnt="1"/>
      <dgm:spPr/>
    </dgm:pt>
    <dgm:pt modelId="{F3540633-C432-469B-97DB-86E98B2DCA89}" type="pres">
      <dgm:prSet presAssocID="{B13E8DE4-282A-4596-A763-C880D7B2B805}" presName="points" presStyleCnt="0"/>
      <dgm:spPr/>
    </dgm:pt>
    <dgm:pt modelId="{E98B5F72-4390-41E4-9D86-A5C4E7DA1FA2}" type="pres">
      <dgm:prSet presAssocID="{098139EE-28D6-4B4F-8FFD-CD4EE224577F}" presName="compositeA" presStyleCnt="0"/>
      <dgm:spPr/>
    </dgm:pt>
    <dgm:pt modelId="{46798B24-372C-47B6-A713-ED5CB851851A}" type="pres">
      <dgm:prSet presAssocID="{098139EE-28D6-4B4F-8FFD-CD4EE224577F}" presName="textA" presStyleLbl="revTx" presStyleIdx="0" presStyleCnt="5" custScaleX="142637">
        <dgm:presLayoutVars>
          <dgm:bulletEnabled val="1"/>
        </dgm:presLayoutVars>
      </dgm:prSet>
      <dgm:spPr/>
    </dgm:pt>
    <dgm:pt modelId="{1EB3BC0D-9102-4751-BE2D-BC3B69795344}" type="pres">
      <dgm:prSet presAssocID="{098139EE-28D6-4B4F-8FFD-CD4EE224577F}" presName="circleA" presStyleLbl="node1" presStyleIdx="0" presStyleCnt="5"/>
      <dgm:spPr/>
    </dgm:pt>
    <dgm:pt modelId="{8C6930C6-DA6B-4F9B-B316-B4403A5E3750}" type="pres">
      <dgm:prSet presAssocID="{098139EE-28D6-4B4F-8FFD-CD4EE224577F}" presName="spaceA" presStyleCnt="0"/>
      <dgm:spPr/>
    </dgm:pt>
    <dgm:pt modelId="{18EB3152-4942-46D7-87C6-E69AA85D99A5}" type="pres">
      <dgm:prSet presAssocID="{91B08C7F-2F28-4D9A-BCF6-91B350DA8A51}" presName="space" presStyleCnt="0"/>
      <dgm:spPr/>
    </dgm:pt>
    <dgm:pt modelId="{14789D74-3E9F-4B36-A47A-E304E6FCAB26}" type="pres">
      <dgm:prSet presAssocID="{BCD49171-866C-4A8E-9970-A343E46F38C1}" presName="compositeB" presStyleCnt="0"/>
      <dgm:spPr/>
    </dgm:pt>
    <dgm:pt modelId="{F43E7DED-966D-4E64-BAB0-B1435DB2E615}" type="pres">
      <dgm:prSet presAssocID="{BCD49171-866C-4A8E-9970-A343E46F38C1}" presName="textB" presStyleLbl="revTx" presStyleIdx="1" presStyleCnt="5" custScaleX="121211">
        <dgm:presLayoutVars>
          <dgm:bulletEnabled val="1"/>
        </dgm:presLayoutVars>
      </dgm:prSet>
      <dgm:spPr/>
    </dgm:pt>
    <dgm:pt modelId="{892B7384-3F46-4042-9B58-59D18EF505DB}" type="pres">
      <dgm:prSet presAssocID="{BCD49171-866C-4A8E-9970-A343E46F38C1}" presName="circleB" presStyleLbl="node1" presStyleIdx="1" presStyleCnt="5"/>
      <dgm:spPr/>
    </dgm:pt>
    <dgm:pt modelId="{7F6EB880-DD9F-43E0-A7AC-38738765EA35}" type="pres">
      <dgm:prSet presAssocID="{BCD49171-866C-4A8E-9970-A343E46F38C1}" presName="spaceB" presStyleCnt="0"/>
      <dgm:spPr/>
    </dgm:pt>
    <dgm:pt modelId="{538804F6-396C-4661-901B-C17882712B12}" type="pres">
      <dgm:prSet presAssocID="{A012F764-30A8-4F0F-B317-6028C9E6A763}" presName="space" presStyleCnt="0"/>
      <dgm:spPr/>
    </dgm:pt>
    <dgm:pt modelId="{F0478165-5E44-4DB4-B31C-189906E8E0EF}" type="pres">
      <dgm:prSet presAssocID="{745BB9E1-A5D7-45B2-AD41-AEDDD077D909}" presName="compositeA" presStyleCnt="0"/>
      <dgm:spPr/>
    </dgm:pt>
    <dgm:pt modelId="{B2F9AD3A-4215-4A50-9AE6-25374C0D518E}" type="pres">
      <dgm:prSet presAssocID="{745BB9E1-A5D7-45B2-AD41-AEDDD077D909}" presName="textA" presStyleLbl="revTx" presStyleIdx="2" presStyleCnt="5" custScaleX="131029">
        <dgm:presLayoutVars>
          <dgm:bulletEnabled val="1"/>
        </dgm:presLayoutVars>
      </dgm:prSet>
      <dgm:spPr/>
    </dgm:pt>
    <dgm:pt modelId="{23F4E212-622E-40F2-B56F-EE1940488E02}" type="pres">
      <dgm:prSet presAssocID="{745BB9E1-A5D7-45B2-AD41-AEDDD077D909}" presName="circleA" presStyleLbl="node1" presStyleIdx="2" presStyleCnt="5"/>
      <dgm:spPr/>
    </dgm:pt>
    <dgm:pt modelId="{54C74896-77F2-4566-AD68-8C906B551738}" type="pres">
      <dgm:prSet presAssocID="{745BB9E1-A5D7-45B2-AD41-AEDDD077D909}" presName="spaceA" presStyleCnt="0"/>
      <dgm:spPr/>
    </dgm:pt>
    <dgm:pt modelId="{500BA65B-C265-4EBD-9DE5-F4179695318C}" type="pres">
      <dgm:prSet presAssocID="{69C411CA-B6E9-4603-BEE7-1AB5919E75FC}" presName="space" presStyleCnt="0"/>
      <dgm:spPr/>
    </dgm:pt>
    <dgm:pt modelId="{BC4110CD-6776-4FD1-8E7E-79CA78F6618D}" type="pres">
      <dgm:prSet presAssocID="{5695FBF5-FC16-4438-B095-E942BB5B6A66}" presName="compositeB" presStyleCnt="0"/>
      <dgm:spPr/>
    </dgm:pt>
    <dgm:pt modelId="{48F8396C-E45F-40E1-AEEC-07C3F887930E}" type="pres">
      <dgm:prSet presAssocID="{5695FBF5-FC16-4438-B095-E942BB5B6A66}" presName="textB" presStyleLbl="revTx" presStyleIdx="3" presStyleCnt="5">
        <dgm:presLayoutVars>
          <dgm:bulletEnabled val="1"/>
        </dgm:presLayoutVars>
      </dgm:prSet>
      <dgm:spPr/>
    </dgm:pt>
    <dgm:pt modelId="{F1FB8A89-39E4-4898-961D-E193375E29E9}" type="pres">
      <dgm:prSet presAssocID="{5695FBF5-FC16-4438-B095-E942BB5B6A66}" presName="circleB" presStyleLbl="node1" presStyleIdx="3" presStyleCnt="5"/>
      <dgm:spPr/>
    </dgm:pt>
    <dgm:pt modelId="{9189B45F-66AD-4686-947C-22D2C0EF9307}" type="pres">
      <dgm:prSet presAssocID="{5695FBF5-FC16-4438-B095-E942BB5B6A66}" presName="spaceB" presStyleCnt="0"/>
      <dgm:spPr/>
    </dgm:pt>
    <dgm:pt modelId="{5AE41EF7-2FAE-49F8-9059-E43223CE3C8A}" type="pres">
      <dgm:prSet presAssocID="{CCEA94BE-A6F6-45FA-A5BD-3EF5D51CB46C}" presName="space" presStyleCnt="0"/>
      <dgm:spPr/>
    </dgm:pt>
    <dgm:pt modelId="{419D63CB-B14E-42D6-A38C-D0EB6AF1EEA3}" type="pres">
      <dgm:prSet presAssocID="{55A2E113-BAEF-471E-A880-86799DDE25C5}" presName="compositeA" presStyleCnt="0"/>
      <dgm:spPr/>
    </dgm:pt>
    <dgm:pt modelId="{D1F9F879-0EC6-4E67-BC09-9154244E10C1}" type="pres">
      <dgm:prSet presAssocID="{55A2E113-BAEF-471E-A880-86799DDE25C5}" presName="textA" presStyleLbl="revTx" presStyleIdx="4" presStyleCnt="5" custScaleX="173964">
        <dgm:presLayoutVars>
          <dgm:bulletEnabled val="1"/>
        </dgm:presLayoutVars>
      </dgm:prSet>
      <dgm:spPr/>
    </dgm:pt>
    <dgm:pt modelId="{0EEB5B03-3A2B-42CF-8EC6-41DE8E16DB8F}" type="pres">
      <dgm:prSet presAssocID="{55A2E113-BAEF-471E-A880-86799DDE25C5}" presName="circleA" presStyleLbl="node1" presStyleIdx="4" presStyleCnt="5"/>
      <dgm:spPr/>
    </dgm:pt>
    <dgm:pt modelId="{461A8503-31CC-4203-86F4-2860C61631CA}" type="pres">
      <dgm:prSet presAssocID="{55A2E113-BAEF-471E-A880-86799DDE25C5}" presName="spaceA" presStyleCnt="0"/>
      <dgm:spPr/>
    </dgm:pt>
  </dgm:ptLst>
  <dgm:cxnLst>
    <dgm:cxn modelId="{E2DF8038-651B-4288-B138-4AC2EFE9D203}" srcId="{B13E8DE4-282A-4596-A763-C880D7B2B805}" destId="{55A2E113-BAEF-471E-A880-86799DDE25C5}" srcOrd="4" destOrd="0" parTransId="{D6EE88C1-24BF-403F-A63B-4A9EDBDAEE2F}" sibTransId="{57CF13AD-0531-4B92-8132-67E4695DDC70}"/>
    <dgm:cxn modelId="{E8FB0E46-E5B8-499C-8F50-BA64744F6CF7}" type="presOf" srcId="{098139EE-28D6-4B4F-8FFD-CD4EE224577F}" destId="{46798B24-372C-47B6-A713-ED5CB851851A}" srcOrd="0" destOrd="0" presId="urn:microsoft.com/office/officeart/2005/8/layout/hProcess11"/>
    <dgm:cxn modelId="{BC834E97-E6A5-4F99-B1C0-2450B8FA9E0B}" type="presOf" srcId="{5695FBF5-FC16-4438-B095-E942BB5B6A66}" destId="{48F8396C-E45F-40E1-AEEC-07C3F887930E}" srcOrd="0" destOrd="0" presId="urn:microsoft.com/office/officeart/2005/8/layout/hProcess11"/>
    <dgm:cxn modelId="{8552DA9A-9317-47C2-A3E3-CD80A1CDC522}" type="presOf" srcId="{B13E8DE4-282A-4596-A763-C880D7B2B805}" destId="{C0F53FA0-5E3F-4A10-814F-095CB7EE57C7}" srcOrd="0" destOrd="0" presId="urn:microsoft.com/office/officeart/2005/8/layout/hProcess11"/>
    <dgm:cxn modelId="{0216ABA0-94F6-40A2-A169-1F55E5332F17}" srcId="{B13E8DE4-282A-4596-A763-C880D7B2B805}" destId="{098139EE-28D6-4B4F-8FFD-CD4EE224577F}" srcOrd="0" destOrd="0" parTransId="{035BA52D-902C-4252-B4D5-91D2E6B4983D}" sibTransId="{91B08C7F-2F28-4D9A-BCF6-91B350DA8A51}"/>
    <dgm:cxn modelId="{F58DD8B3-AAA5-4571-8561-9F32A63DCBEE}" srcId="{B13E8DE4-282A-4596-A763-C880D7B2B805}" destId="{BCD49171-866C-4A8E-9970-A343E46F38C1}" srcOrd="1" destOrd="0" parTransId="{A3591956-6938-424B-83D6-13F2DDE46830}" sibTransId="{A012F764-30A8-4F0F-B317-6028C9E6A763}"/>
    <dgm:cxn modelId="{5B9ED8B8-3F43-422A-A219-97A78881C689}" type="presOf" srcId="{55A2E113-BAEF-471E-A880-86799DDE25C5}" destId="{D1F9F879-0EC6-4E67-BC09-9154244E10C1}" srcOrd="0" destOrd="0" presId="urn:microsoft.com/office/officeart/2005/8/layout/hProcess11"/>
    <dgm:cxn modelId="{CAEC19D2-C34B-47B1-86B7-697A13DC52BC}" type="presOf" srcId="{745BB9E1-A5D7-45B2-AD41-AEDDD077D909}" destId="{B2F9AD3A-4215-4A50-9AE6-25374C0D518E}" srcOrd="0" destOrd="0" presId="urn:microsoft.com/office/officeart/2005/8/layout/hProcess11"/>
    <dgm:cxn modelId="{07F3C3E1-29F8-4D12-BE56-B73AE741137A}" type="presOf" srcId="{BCD49171-866C-4A8E-9970-A343E46F38C1}" destId="{F43E7DED-966D-4E64-BAB0-B1435DB2E615}" srcOrd="0" destOrd="0" presId="urn:microsoft.com/office/officeart/2005/8/layout/hProcess11"/>
    <dgm:cxn modelId="{3649C7E8-5235-40F8-B66E-6A275BD6C111}" srcId="{B13E8DE4-282A-4596-A763-C880D7B2B805}" destId="{745BB9E1-A5D7-45B2-AD41-AEDDD077D909}" srcOrd="2" destOrd="0" parTransId="{5B14F38B-D4C5-408C-8871-C069975350B8}" sibTransId="{69C411CA-B6E9-4603-BEE7-1AB5919E75FC}"/>
    <dgm:cxn modelId="{F810E1EE-52ED-42C0-9089-87972A2C422E}" srcId="{B13E8DE4-282A-4596-A763-C880D7B2B805}" destId="{5695FBF5-FC16-4438-B095-E942BB5B6A66}" srcOrd="3" destOrd="0" parTransId="{B491F381-8ACC-43E7-B910-131FA94E2F7D}" sibTransId="{CCEA94BE-A6F6-45FA-A5BD-3EF5D51CB46C}"/>
    <dgm:cxn modelId="{3F13080D-B5E4-4647-9E40-4391FA61EE8C}" type="presParOf" srcId="{C0F53FA0-5E3F-4A10-814F-095CB7EE57C7}" destId="{FF490D88-455C-4A40-971D-0EB64C309F52}" srcOrd="0" destOrd="0" presId="urn:microsoft.com/office/officeart/2005/8/layout/hProcess11"/>
    <dgm:cxn modelId="{2F722D63-D1F1-43E9-BADD-AA9AE206192C}" type="presParOf" srcId="{C0F53FA0-5E3F-4A10-814F-095CB7EE57C7}" destId="{F3540633-C432-469B-97DB-86E98B2DCA89}" srcOrd="1" destOrd="0" presId="urn:microsoft.com/office/officeart/2005/8/layout/hProcess11"/>
    <dgm:cxn modelId="{35DE1395-B097-4FE6-AC75-7E4B39C1CA42}" type="presParOf" srcId="{F3540633-C432-469B-97DB-86E98B2DCA89}" destId="{E98B5F72-4390-41E4-9D86-A5C4E7DA1FA2}" srcOrd="0" destOrd="0" presId="urn:microsoft.com/office/officeart/2005/8/layout/hProcess11"/>
    <dgm:cxn modelId="{95AD6D11-5BD1-4EAC-A97D-FD9FCFA9F5C7}" type="presParOf" srcId="{E98B5F72-4390-41E4-9D86-A5C4E7DA1FA2}" destId="{46798B24-372C-47B6-A713-ED5CB851851A}" srcOrd="0" destOrd="0" presId="urn:microsoft.com/office/officeart/2005/8/layout/hProcess11"/>
    <dgm:cxn modelId="{06027468-91D3-4CF9-9A9C-F0BFDE8AAB17}" type="presParOf" srcId="{E98B5F72-4390-41E4-9D86-A5C4E7DA1FA2}" destId="{1EB3BC0D-9102-4751-BE2D-BC3B69795344}" srcOrd="1" destOrd="0" presId="urn:microsoft.com/office/officeart/2005/8/layout/hProcess11"/>
    <dgm:cxn modelId="{25934A02-1AF2-4C0D-A87A-01DDB42AFFE7}" type="presParOf" srcId="{E98B5F72-4390-41E4-9D86-A5C4E7DA1FA2}" destId="{8C6930C6-DA6B-4F9B-B316-B4403A5E3750}" srcOrd="2" destOrd="0" presId="urn:microsoft.com/office/officeart/2005/8/layout/hProcess11"/>
    <dgm:cxn modelId="{C26584DF-60DD-4265-A154-5925DB7761C2}" type="presParOf" srcId="{F3540633-C432-469B-97DB-86E98B2DCA89}" destId="{18EB3152-4942-46D7-87C6-E69AA85D99A5}" srcOrd="1" destOrd="0" presId="urn:microsoft.com/office/officeart/2005/8/layout/hProcess11"/>
    <dgm:cxn modelId="{C91ED81E-AA75-455F-B901-CB72C9A01FE4}" type="presParOf" srcId="{F3540633-C432-469B-97DB-86E98B2DCA89}" destId="{14789D74-3E9F-4B36-A47A-E304E6FCAB26}" srcOrd="2" destOrd="0" presId="urn:microsoft.com/office/officeart/2005/8/layout/hProcess11"/>
    <dgm:cxn modelId="{DE4C7883-A689-4E33-AD9B-7973833F3484}" type="presParOf" srcId="{14789D74-3E9F-4B36-A47A-E304E6FCAB26}" destId="{F43E7DED-966D-4E64-BAB0-B1435DB2E615}" srcOrd="0" destOrd="0" presId="urn:microsoft.com/office/officeart/2005/8/layout/hProcess11"/>
    <dgm:cxn modelId="{003CB952-0DB7-4DE5-BB07-C59BD1B133E3}" type="presParOf" srcId="{14789D74-3E9F-4B36-A47A-E304E6FCAB26}" destId="{892B7384-3F46-4042-9B58-59D18EF505DB}" srcOrd="1" destOrd="0" presId="urn:microsoft.com/office/officeart/2005/8/layout/hProcess11"/>
    <dgm:cxn modelId="{24458E1F-BF92-441A-B468-C02D3CE2D5CC}" type="presParOf" srcId="{14789D74-3E9F-4B36-A47A-E304E6FCAB26}" destId="{7F6EB880-DD9F-43E0-A7AC-38738765EA35}" srcOrd="2" destOrd="0" presId="urn:microsoft.com/office/officeart/2005/8/layout/hProcess11"/>
    <dgm:cxn modelId="{620D3861-A800-4A29-A9DA-6B00B5969CAB}" type="presParOf" srcId="{F3540633-C432-469B-97DB-86E98B2DCA89}" destId="{538804F6-396C-4661-901B-C17882712B12}" srcOrd="3" destOrd="0" presId="urn:microsoft.com/office/officeart/2005/8/layout/hProcess11"/>
    <dgm:cxn modelId="{B4FEBBB4-76FF-4F6A-8A5C-254FDFBFCCC6}" type="presParOf" srcId="{F3540633-C432-469B-97DB-86E98B2DCA89}" destId="{F0478165-5E44-4DB4-B31C-189906E8E0EF}" srcOrd="4" destOrd="0" presId="urn:microsoft.com/office/officeart/2005/8/layout/hProcess11"/>
    <dgm:cxn modelId="{0622D6C9-4217-4DFE-83CE-7EBEF274CC38}" type="presParOf" srcId="{F0478165-5E44-4DB4-B31C-189906E8E0EF}" destId="{B2F9AD3A-4215-4A50-9AE6-25374C0D518E}" srcOrd="0" destOrd="0" presId="urn:microsoft.com/office/officeart/2005/8/layout/hProcess11"/>
    <dgm:cxn modelId="{B34C048E-1517-42CC-9795-59A89DEAD968}" type="presParOf" srcId="{F0478165-5E44-4DB4-B31C-189906E8E0EF}" destId="{23F4E212-622E-40F2-B56F-EE1940488E02}" srcOrd="1" destOrd="0" presId="urn:microsoft.com/office/officeart/2005/8/layout/hProcess11"/>
    <dgm:cxn modelId="{A426D5A2-8866-4E47-8CB6-FE3A0B62BED0}" type="presParOf" srcId="{F0478165-5E44-4DB4-B31C-189906E8E0EF}" destId="{54C74896-77F2-4566-AD68-8C906B551738}" srcOrd="2" destOrd="0" presId="urn:microsoft.com/office/officeart/2005/8/layout/hProcess11"/>
    <dgm:cxn modelId="{CD45A1D1-D053-4236-B39C-7C57446A0398}" type="presParOf" srcId="{F3540633-C432-469B-97DB-86E98B2DCA89}" destId="{500BA65B-C265-4EBD-9DE5-F4179695318C}" srcOrd="5" destOrd="0" presId="urn:microsoft.com/office/officeart/2005/8/layout/hProcess11"/>
    <dgm:cxn modelId="{6183E6CB-3304-4EA8-A774-20C375D22B88}" type="presParOf" srcId="{F3540633-C432-469B-97DB-86E98B2DCA89}" destId="{BC4110CD-6776-4FD1-8E7E-79CA78F6618D}" srcOrd="6" destOrd="0" presId="urn:microsoft.com/office/officeart/2005/8/layout/hProcess11"/>
    <dgm:cxn modelId="{DA26FF65-14AB-47B6-9192-5F626C50C394}" type="presParOf" srcId="{BC4110CD-6776-4FD1-8E7E-79CA78F6618D}" destId="{48F8396C-E45F-40E1-AEEC-07C3F887930E}" srcOrd="0" destOrd="0" presId="urn:microsoft.com/office/officeart/2005/8/layout/hProcess11"/>
    <dgm:cxn modelId="{376195E2-5288-4FE8-A8F8-2BDB276655A4}" type="presParOf" srcId="{BC4110CD-6776-4FD1-8E7E-79CA78F6618D}" destId="{F1FB8A89-39E4-4898-961D-E193375E29E9}" srcOrd="1" destOrd="0" presId="urn:microsoft.com/office/officeart/2005/8/layout/hProcess11"/>
    <dgm:cxn modelId="{1F04F0C4-4C6A-444B-85E0-03A932066113}" type="presParOf" srcId="{BC4110CD-6776-4FD1-8E7E-79CA78F6618D}" destId="{9189B45F-66AD-4686-947C-22D2C0EF9307}" srcOrd="2" destOrd="0" presId="urn:microsoft.com/office/officeart/2005/8/layout/hProcess11"/>
    <dgm:cxn modelId="{113A5E1D-8F20-43F5-9297-49B572B15E2F}" type="presParOf" srcId="{F3540633-C432-469B-97DB-86E98B2DCA89}" destId="{5AE41EF7-2FAE-49F8-9059-E43223CE3C8A}" srcOrd="7" destOrd="0" presId="urn:microsoft.com/office/officeart/2005/8/layout/hProcess11"/>
    <dgm:cxn modelId="{89BA6C2F-5349-4CC2-9151-644141A87758}" type="presParOf" srcId="{F3540633-C432-469B-97DB-86E98B2DCA89}" destId="{419D63CB-B14E-42D6-A38C-D0EB6AF1EEA3}" srcOrd="8" destOrd="0" presId="urn:microsoft.com/office/officeart/2005/8/layout/hProcess11"/>
    <dgm:cxn modelId="{E9CA5BDC-BC9F-487E-8193-BF576C9D8036}" type="presParOf" srcId="{419D63CB-B14E-42D6-A38C-D0EB6AF1EEA3}" destId="{D1F9F879-0EC6-4E67-BC09-9154244E10C1}" srcOrd="0" destOrd="0" presId="urn:microsoft.com/office/officeart/2005/8/layout/hProcess11"/>
    <dgm:cxn modelId="{5A7EF1E2-5F8C-44E7-A016-4B122A0A0E4B}" type="presParOf" srcId="{419D63CB-B14E-42D6-A38C-D0EB6AF1EEA3}" destId="{0EEB5B03-3A2B-42CF-8EC6-41DE8E16DB8F}" srcOrd="1" destOrd="0" presId="urn:microsoft.com/office/officeart/2005/8/layout/hProcess11"/>
    <dgm:cxn modelId="{547593E4-CBA0-45AE-907D-4758DAB5EC14}" type="presParOf" srcId="{419D63CB-B14E-42D6-A38C-D0EB6AF1EEA3}" destId="{461A8503-31CC-4203-86F4-2860C61631CA}"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90D88-455C-4A40-971D-0EB64C309F52}">
      <dsp:nvSpPr>
        <dsp:cNvPr id="0" name=""/>
        <dsp:cNvSpPr/>
      </dsp:nvSpPr>
      <dsp:spPr>
        <a:xfrm>
          <a:off x="0" y="1231336"/>
          <a:ext cx="10585175" cy="1641782"/>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798B24-372C-47B6-A713-ED5CB851851A}">
      <dsp:nvSpPr>
        <dsp:cNvPr id="0" name=""/>
        <dsp:cNvSpPr/>
      </dsp:nvSpPr>
      <dsp:spPr>
        <a:xfrm>
          <a:off x="4982" y="0"/>
          <a:ext cx="1970603" cy="1641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1960 - 1980     </a:t>
          </a:r>
          <a:r>
            <a:rPr lang="en-GB" sz="1800" b="1" kern="1200" dirty="0">
              <a:latin typeface="PT Sans Narrow" panose="020B0506020203020204" pitchFamily="34" charset="0"/>
            </a:rPr>
            <a:t>Apollo </a:t>
          </a:r>
          <a:br>
            <a:rPr lang="en-GB" sz="1800" b="1" kern="1200" dirty="0">
              <a:latin typeface="PT Sans Narrow" panose="020B0506020203020204" pitchFamily="34" charset="0"/>
            </a:rPr>
          </a:br>
          <a:r>
            <a:rPr lang="en-GB" sz="1800" b="1" kern="1200" dirty="0">
              <a:latin typeface="PT Sans Narrow" panose="020B0506020203020204" pitchFamily="34" charset="0"/>
            </a:rPr>
            <a:t>Luna</a:t>
          </a:r>
        </a:p>
      </dsp:txBody>
      <dsp:txXfrm>
        <a:off x="4982" y="0"/>
        <a:ext cx="1970603" cy="1641782"/>
      </dsp:txXfrm>
    </dsp:sp>
    <dsp:sp modelId="{1EB3BC0D-9102-4751-BE2D-BC3B69795344}">
      <dsp:nvSpPr>
        <dsp:cNvPr id="0" name=""/>
        <dsp:cNvSpPr/>
      </dsp:nvSpPr>
      <dsp:spPr>
        <a:xfrm>
          <a:off x="785061" y="1847005"/>
          <a:ext cx="410445" cy="410445"/>
        </a:xfrm>
        <a:prstGeom prst="ellips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3E7DED-966D-4E64-BAB0-B1435DB2E615}">
      <dsp:nvSpPr>
        <dsp:cNvPr id="0" name=""/>
        <dsp:cNvSpPr/>
      </dsp:nvSpPr>
      <dsp:spPr>
        <a:xfrm>
          <a:off x="2044663" y="2462673"/>
          <a:ext cx="1674592" cy="1641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GB" sz="2200" kern="1200" dirty="0">
              <a:latin typeface="PT Sans Narrow" panose="020B0506020203020204" pitchFamily="34" charset="0"/>
            </a:rPr>
            <a:t>2000 - 2010 </a:t>
          </a:r>
          <a:r>
            <a:rPr lang="en-GB" sz="2200" b="1" kern="1200" dirty="0">
              <a:latin typeface="PT Sans Narrow" panose="020B0506020203020204" pitchFamily="34" charset="0"/>
            </a:rPr>
            <a:t>Genesis</a:t>
          </a:r>
          <a:r>
            <a:rPr lang="en-GB" sz="2200" kern="1200" dirty="0">
              <a:latin typeface="PT Sans Narrow" panose="020B0506020203020204" pitchFamily="34" charset="0"/>
            </a:rPr>
            <a:t> </a:t>
          </a:r>
          <a:r>
            <a:rPr lang="en-GB" sz="2200" b="1" kern="1200" dirty="0">
              <a:latin typeface="PT Sans Narrow" panose="020B0506020203020204" pitchFamily="34" charset="0"/>
            </a:rPr>
            <a:t>Stardust</a:t>
          </a:r>
          <a:r>
            <a:rPr lang="en-GB" sz="2200" kern="1200" dirty="0">
              <a:latin typeface="PT Sans Narrow" panose="020B0506020203020204" pitchFamily="34" charset="0"/>
            </a:rPr>
            <a:t> </a:t>
          </a:r>
          <a:r>
            <a:rPr lang="en-GB" sz="2200" b="1" kern="1200" dirty="0" err="1">
              <a:latin typeface="PT Sans Narrow" panose="020B0506020203020204" pitchFamily="34" charset="0"/>
            </a:rPr>
            <a:t>Hayabusa</a:t>
          </a:r>
          <a:endParaRPr lang="en-GB" sz="2200" b="1" kern="1200" dirty="0">
            <a:latin typeface="PT Sans Narrow" panose="020B0506020203020204" pitchFamily="34" charset="0"/>
          </a:endParaRPr>
        </a:p>
      </dsp:txBody>
      <dsp:txXfrm>
        <a:off x="2044663" y="2462673"/>
        <a:ext cx="1674592" cy="1641782"/>
      </dsp:txXfrm>
    </dsp:sp>
    <dsp:sp modelId="{892B7384-3F46-4042-9B58-59D18EF505DB}">
      <dsp:nvSpPr>
        <dsp:cNvPr id="0" name=""/>
        <dsp:cNvSpPr/>
      </dsp:nvSpPr>
      <dsp:spPr>
        <a:xfrm>
          <a:off x="2676736" y="1847005"/>
          <a:ext cx="410445" cy="410445"/>
        </a:xfrm>
        <a:prstGeom prst="ellipse">
          <a:avLst/>
        </a:prstGeom>
        <a:solidFill>
          <a:schemeClr val="accent2">
            <a:shade val="80000"/>
            <a:hueOff val="-8968"/>
            <a:satOff val="-1006"/>
            <a:lumOff val="64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F9AD3A-4215-4A50-9AE6-25374C0D518E}">
      <dsp:nvSpPr>
        <dsp:cNvPr id="0" name=""/>
        <dsp:cNvSpPr/>
      </dsp:nvSpPr>
      <dsp:spPr>
        <a:xfrm>
          <a:off x="3788333" y="0"/>
          <a:ext cx="1810232" cy="1641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2020       </a:t>
          </a:r>
          <a:r>
            <a:rPr lang="en-GB" sz="1800" b="1" kern="1200" dirty="0">
              <a:latin typeface="PT Sans Narrow" panose="020B0506020203020204" pitchFamily="34" charset="0"/>
            </a:rPr>
            <a:t>Hayabusa-2</a:t>
          </a:r>
          <a:r>
            <a:rPr lang="en-GB" sz="1800" kern="1200" dirty="0">
              <a:latin typeface="PT Sans Narrow" panose="020B0506020203020204" pitchFamily="34" charset="0"/>
            </a:rPr>
            <a:t> </a:t>
          </a:r>
          <a:r>
            <a:rPr lang="en-GB" sz="1800" b="1" kern="1200" dirty="0">
              <a:latin typeface="PT Sans Narrow" panose="020B0506020203020204" pitchFamily="34" charset="0"/>
            </a:rPr>
            <a:t>Chang’e 5</a:t>
          </a:r>
        </a:p>
      </dsp:txBody>
      <dsp:txXfrm>
        <a:off x="3788333" y="0"/>
        <a:ext cx="1810232" cy="1641782"/>
      </dsp:txXfrm>
    </dsp:sp>
    <dsp:sp modelId="{23F4E212-622E-40F2-B56F-EE1940488E02}">
      <dsp:nvSpPr>
        <dsp:cNvPr id="0" name=""/>
        <dsp:cNvSpPr/>
      </dsp:nvSpPr>
      <dsp:spPr>
        <a:xfrm>
          <a:off x="4488227" y="1847005"/>
          <a:ext cx="410445" cy="410445"/>
        </a:xfrm>
        <a:prstGeom prst="ellipse">
          <a:avLst/>
        </a:prstGeom>
        <a:solidFill>
          <a:schemeClr val="accent2">
            <a:shade val="80000"/>
            <a:hueOff val="-17936"/>
            <a:satOff val="-2012"/>
            <a:lumOff val="128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F8396C-E45F-40E1-AEEC-07C3F887930E}">
      <dsp:nvSpPr>
        <dsp:cNvPr id="0" name=""/>
        <dsp:cNvSpPr/>
      </dsp:nvSpPr>
      <dsp:spPr>
        <a:xfrm>
          <a:off x="5667643" y="2462673"/>
          <a:ext cx="1381551" cy="1641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2024   </a:t>
          </a:r>
          <a:r>
            <a:rPr lang="en-GB" sz="1800" b="1" kern="1200" dirty="0" err="1">
              <a:latin typeface="PT Sans Narrow" panose="020B0506020203020204" pitchFamily="34" charset="0"/>
            </a:rPr>
            <a:t>OSIRIS-Rex</a:t>
          </a:r>
          <a:endParaRPr lang="en-GB" sz="1800" b="1" kern="1200" dirty="0">
            <a:latin typeface="PT Sans Narrow" panose="020B0506020203020204" pitchFamily="34" charset="0"/>
          </a:endParaRPr>
        </a:p>
      </dsp:txBody>
      <dsp:txXfrm>
        <a:off x="5667643" y="2462673"/>
        <a:ext cx="1381551" cy="1641782"/>
      </dsp:txXfrm>
    </dsp:sp>
    <dsp:sp modelId="{F1FB8A89-39E4-4898-961D-E193375E29E9}">
      <dsp:nvSpPr>
        <dsp:cNvPr id="0" name=""/>
        <dsp:cNvSpPr/>
      </dsp:nvSpPr>
      <dsp:spPr>
        <a:xfrm>
          <a:off x="6153196" y="1847005"/>
          <a:ext cx="410445" cy="410445"/>
        </a:xfrm>
        <a:prstGeom prst="ellipse">
          <a:avLst/>
        </a:prstGeom>
        <a:solidFill>
          <a:schemeClr val="accent2">
            <a:shade val="80000"/>
            <a:hueOff val="-26904"/>
            <a:satOff val="-3018"/>
            <a:lumOff val="192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F9F879-0EC6-4E67-BC09-9154244E10C1}">
      <dsp:nvSpPr>
        <dsp:cNvPr id="0" name=""/>
        <dsp:cNvSpPr/>
      </dsp:nvSpPr>
      <dsp:spPr>
        <a:xfrm>
          <a:off x="7118272" y="0"/>
          <a:ext cx="2403402" cy="1641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Late 2020s-2030s</a:t>
          </a:r>
          <a:br>
            <a:rPr lang="en-GB" sz="1800" kern="1200" dirty="0">
              <a:latin typeface="PT Sans Narrow" panose="020B0506020203020204" pitchFamily="34" charset="0"/>
            </a:rPr>
          </a:br>
          <a:r>
            <a:rPr lang="en-GB" sz="1800" b="1" kern="1200" dirty="0">
              <a:latin typeface="PT Sans Narrow" panose="020B0506020203020204" pitchFamily="34" charset="0"/>
            </a:rPr>
            <a:t>Tianwen-2</a:t>
          </a:r>
          <a:br>
            <a:rPr lang="en-GB" sz="1800" b="1" kern="1200" dirty="0">
              <a:latin typeface="PT Sans Narrow" panose="020B0506020203020204" pitchFamily="34" charset="0"/>
            </a:rPr>
          </a:br>
          <a:r>
            <a:rPr lang="en-GB" sz="1800" b="1" kern="1200" dirty="0">
              <a:latin typeface="PT Sans Narrow" panose="020B0506020203020204" pitchFamily="34" charset="0"/>
            </a:rPr>
            <a:t>MMX</a:t>
          </a:r>
          <a:br>
            <a:rPr lang="en-GB" sz="1800" b="1" kern="1200" dirty="0">
              <a:latin typeface="PT Sans Narrow" panose="020B0506020203020204" pitchFamily="34" charset="0"/>
            </a:rPr>
          </a:br>
          <a:r>
            <a:rPr lang="en-GB" sz="1800" b="1" kern="1200" dirty="0">
              <a:latin typeface="PT Sans Narrow" panose="020B0506020203020204" pitchFamily="34" charset="0"/>
            </a:rPr>
            <a:t>Luna-Glob</a:t>
          </a:r>
          <a:br>
            <a:rPr lang="en-GB" sz="1800" b="1" kern="1200" dirty="0">
              <a:latin typeface="PT Sans Narrow" panose="020B0506020203020204" pitchFamily="34" charset="0"/>
            </a:rPr>
          </a:br>
          <a:r>
            <a:rPr lang="en-GB" sz="1800" b="1" kern="1200" dirty="0">
              <a:latin typeface="PT Sans Narrow" panose="020B0506020203020204" pitchFamily="34" charset="0"/>
            </a:rPr>
            <a:t>Mars-Grunt</a:t>
          </a:r>
        </a:p>
      </dsp:txBody>
      <dsp:txXfrm>
        <a:off x="7118272" y="0"/>
        <a:ext cx="2403402" cy="1641782"/>
      </dsp:txXfrm>
    </dsp:sp>
    <dsp:sp modelId="{0EEB5B03-3A2B-42CF-8EC6-41DE8E16DB8F}">
      <dsp:nvSpPr>
        <dsp:cNvPr id="0" name=""/>
        <dsp:cNvSpPr/>
      </dsp:nvSpPr>
      <dsp:spPr>
        <a:xfrm>
          <a:off x="8114751" y="1847005"/>
          <a:ext cx="410445" cy="410445"/>
        </a:xfrm>
        <a:prstGeom prst="ellipse">
          <a:avLst/>
        </a:prstGeom>
        <a:solidFill>
          <a:schemeClr val="accent2">
            <a:shade val="80000"/>
            <a:hueOff val="-35872"/>
            <a:satOff val="-4024"/>
            <a:lumOff val="256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DA778F-8D4E-4847-876E-B794F4ADB441}" type="datetimeFigureOut">
              <a:rPr lang="en-GB" smtClean="0"/>
              <a:t>11/11/2025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E78C29-F722-499D-8012-471FE686A08A}" type="slidenum">
              <a:rPr lang="en-GB" smtClean="0"/>
              <a:t>‹#›</a:t>
            </a:fld>
            <a:endParaRPr lang="en-GB"/>
          </a:p>
        </p:txBody>
      </p:sp>
    </p:spTree>
    <p:extLst>
      <p:ext uri="{BB962C8B-B14F-4D97-AF65-F5344CB8AC3E}">
        <p14:creationId xmlns:p14="http://schemas.microsoft.com/office/powerpoint/2010/main" val="3991985008"/>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GB" sz="1100" baseline="0" dirty="0"/>
              <a:t>In this lesson, you will be introduced to space rocks! What they are, how they form, and how to identify them.</a:t>
            </a:r>
          </a:p>
          <a:p>
            <a:pPr marL="0" indent="0">
              <a:buFontTx/>
              <a:buNone/>
            </a:pPr>
            <a:endParaRPr lang="en-GB" sz="1100" baseline="0" dirty="0"/>
          </a:p>
        </p:txBody>
      </p:sp>
      <p:sp>
        <p:nvSpPr>
          <p:cNvPr id="4" name="Slide Number Placeholder 3"/>
          <p:cNvSpPr>
            <a:spLocks noGrp="1"/>
          </p:cNvSpPr>
          <p:nvPr>
            <p:ph type="sldNum" sz="quarter" idx="10"/>
          </p:nvPr>
        </p:nvSpPr>
        <p:spPr/>
        <p:txBody>
          <a:bodyPr/>
          <a:lstStyle/>
          <a:p>
            <a:fld id="{63E78C29-F722-499D-8012-471FE686A08A}" type="slidenum">
              <a:rPr lang="en-GB" smtClean="0"/>
              <a:t>1</a:t>
            </a:fld>
            <a:endParaRPr lang="en-GB"/>
          </a:p>
        </p:txBody>
      </p:sp>
    </p:spTree>
    <p:extLst>
      <p:ext uri="{BB962C8B-B14F-4D97-AF65-F5344CB8AC3E}">
        <p14:creationId xmlns:p14="http://schemas.microsoft.com/office/powerpoint/2010/main" val="892535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11</a:t>
            </a:fld>
            <a:endParaRPr lang="en-GB"/>
          </a:p>
        </p:txBody>
      </p:sp>
    </p:spTree>
    <p:extLst>
      <p:ext uri="{BB962C8B-B14F-4D97-AF65-F5344CB8AC3E}">
        <p14:creationId xmlns:p14="http://schemas.microsoft.com/office/powerpoint/2010/main" val="3774440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41207-80A8-8226-FF22-6B2A2B0951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1553EC-141A-7FB4-E2F7-4C9AF94926F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9F6BEF6-8383-AC1E-21A5-EBC48D31EE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DF9C992-F38B-88D3-75A5-C82DAD0C0349}"/>
              </a:ext>
            </a:extLst>
          </p:cNvPr>
          <p:cNvSpPr>
            <a:spLocks noGrp="1"/>
          </p:cNvSpPr>
          <p:nvPr>
            <p:ph type="sldNum" sz="quarter" idx="5"/>
          </p:nvPr>
        </p:nvSpPr>
        <p:spPr/>
        <p:txBody>
          <a:bodyPr/>
          <a:lstStyle/>
          <a:p>
            <a:fld id="{63E78C29-F722-499D-8012-471FE686A08A}" type="slidenum">
              <a:rPr lang="en-GB" smtClean="0"/>
              <a:t>12</a:t>
            </a:fld>
            <a:endParaRPr lang="en-GB"/>
          </a:p>
        </p:txBody>
      </p:sp>
    </p:spTree>
    <p:extLst>
      <p:ext uri="{BB962C8B-B14F-4D97-AF65-F5344CB8AC3E}">
        <p14:creationId xmlns:p14="http://schemas.microsoft.com/office/powerpoint/2010/main" val="1671181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488AF-6772-CF96-4DFA-D9440E54B9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7114F6-FF0B-5DAA-593B-548FF01BD57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2862E70-8C20-6616-AFAB-6DAF598A352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2B09619-DCA4-C9D0-0441-8318949BF9E0}"/>
              </a:ext>
            </a:extLst>
          </p:cNvPr>
          <p:cNvSpPr>
            <a:spLocks noGrp="1"/>
          </p:cNvSpPr>
          <p:nvPr>
            <p:ph type="sldNum" sz="quarter" idx="5"/>
          </p:nvPr>
        </p:nvSpPr>
        <p:spPr/>
        <p:txBody>
          <a:bodyPr/>
          <a:lstStyle/>
          <a:p>
            <a:fld id="{63E78C29-F722-499D-8012-471FE686A08A}" type="slidenum">
              <a:rPr lang="en-GB" smtClean="0"/>
              <a:t>13</a:t>
            </a:fld>
            <a:endParaRPr lang="en-GB"/>
          </a:p>
        </p:txBody>
      </p:sp>
    </p:spTree>
    <p:extLst>
      <p:ext uri="{BB962C8B-B14F-4D97-AF65-F5344CB8AC3E}">
        <p14:creationId xmlns:p14="http://schemas.microsoft.com/office/powerpoint/2010/main" val="2888550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A56E8-5F31-AF90-6392-6611426C60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4A1F7-A39B-2615-91D1-E096D960D66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6090756-60AB-9A3A-F9BD-AF45288B6A7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17A05B-ED49-CAEB-76E5-3AA759B7E296}"/>
              </a:ext>
            </a:extLst>
          </p:cNvPr>
          <p:cNvSpPr>
            <a:spLocks noGrp="1"/>
          </p:cNvSpPr>
          <p:nvPr>
            <p:ph type="sldNum" sz="quarter" idx="5"/>
          </p:nvPr>
        </p:nvSpPr>
        <p:spPr/>
        <p:txBody>
          <a:bodyPr/>
          <a:lstStyle/>
          <a:p>
            <a:fld id="{63E78C29-F722-499D-8012-471FE686A08A}" type="slidenum">
              <a:rPr lang="en-GB" smtClean="0"/>
              <a:t>14</a:t>
            </a:fld>
            <a:endParaRPr lang="en-GB"/>
          </a:p>
        </p:txBody>
      </p:sp>
    </p:spTree>
    <p:extLst>
      <p:ext uri="{BB962C8B-B14F-4D97-AF65-F5344CB8AC3E}">
        <p14:creationId xmlns:p14="http://schemas.microsoft.com/office/powerpoint/2010/main" val="2074621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33DC2-BAE6-A1C1-5212-26DE47A96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2FC1BC-D5ED-567B-7DF2-5004571395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FAF1E64-1319-C373-850A-8C125700032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some samples have very small (sub-millimetric) metal grains which students might identify using a hand lens.</a:t>
            </a:r>
          </a:p>
        </p:txBody>
      </p:sp>
      <p:sp>
        <p:nvSpPr>
          <p:cNvPr id="4" name="Slide Number Placeholder 3">
            <a:extLst>
              <a:ext uri="{FF2B5EF4-FFF2-40B4-BE49-F238E27FC236}">
                <a16:creationId xmlns:a16="http://schemas.microsoft.com/office/drawing/2014/main" id="{F8FE3F49-ED7D-0F54-1D43-1B3834C52A99}"/>
              </a:ext>
            </a:extLst>
          </p:cNvPr>
          <p:cNvSpPr>
            <a:spLocks noGrp="1"/>
          </p:cNvSpPr>
          <p:nvPr>
            <p:ph type="sldNum" sz="quarter" idx="5"/>
          </p:nvPr>
        </p:nvSpPr>
        <p:spPr/>
        <p:txBody>
          <a:bodyPr/>
          <a:lstStyle/>
          <a:p>
            <a:fld id="{63E78C29-F722-499D-8012-471FE686A08A}" type="slidenum">
              <a:rPr lang="en-GB" smtClean="0"/>
              <a:t>15</a:t>
            </a:fld>
            <a:endParaRPr lang="en-GB"/>
          </a:p>
        </p:txBody>
      </p:sp>
    </p:spTree>
    <p:extLst>
      <p:ext uri="{BB962C8B-B14F-4D97-AF65-F5344CB8AC3E}">
        <p14:creationId xmlns:p14="http://schemas.microsoft.com/office/powerpoint/2010/main" val="2029174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EDEDC-23AB-838D-48C6-39CA641F8C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CDF4E6-8D9A-8FD6-0E34-B786AAF43FB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669DB6C-2CF7-C524-570C-74EF926038F3}"/>
              </a:ext>
            </a:extLst>
          </p:cNvPr>
          <p:cNvSpPr>
            <a:spLocks noGrp="1"/>
          </p:cNvSpPr>
          <p:nvPr>
            <p:ph type="body" idx="1"/>
          </p:nvPr>
        </p:nvSpPr>
        <p:spPr/>
        <p:txBody>
          <a:bodyPr/>
          <a:lstStyle/>
          <a:p>
            <a:r>
              <a:rPr lang="en-GB" dirty="0"/>
              <a:t>Teacher notes: </a:t>
            </a:r>
            <a:r>
              <a:rPr lang="en-GB"/>
              <a:t>these meteorites </a:t>
            </a:r>
            <a:r>
              <a:rPr lang="en-GB" dirty="0"/>
              <a:t>actually do contain very small metal grains (&lt;1mm size), so a very observant student using a hand lens may spot some.</a:t>
            </a:r>
          </a:p>
        </p:txBody>
      </p:sp>
      <p:sp>
        <p:nvSpPr>
          <p:cNvPr id="4" name="Slide Number Placeholder 3">
            <a:extLst>
              <a:ext uri="{FF2B5EF4-FFF2-40B4-BE49-F238E27FC236}">
                <a16:creationId xmlns:a16="http://schemas.microsoft.com/office/drawing/2014/main" id="{B58283A5-30E2-A1ED-4268-456674875F18}"/>
              </a:ext>
            </a:extLst>
          </p:cNvPr>
          <p:cNvSpPr>
            <a:spLocks noGrp="1"/>
          </p:cNvSpPr>
          <p:nvPr>
            <p:ph type="sldNum" sz="quarter" idx="5"/>
          </p:nvPr>
        </p:nvSpPr>
        <p:spPr/>
        <p:txBody>
          <a:bodyPr/>
          <a:lstStyle/>
          <a:p>
            <a:fld id="{63E78C29-F722-499D-8012-471FE686A08A}" type="slidenum">
              <a:rPr lang="en-GB" smtClean="0"/>
              <a:t>16</a:t>
            </a:fld>
            <a:endParaRPr lang="en-GB"/>
          </a:p>
        </p:txBody>
      </p:sp>
    </p:spTree>
    <p:extLst>
      <p:ext uri="{BB962C8B-B14F-4D97-AF65-F5344CB8AC3E}">
        <p14:creationId xmlns:p14="http://schemas.microsoft.com/office/powerpoint/2010/main" val="557231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CE4CF-28FF-1EFE-21E0-03EF738C1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459B96-F343-4BD1-C2D6-46C3DB1B040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8AC2E92-2C17-E2C1-96CA-349F4F91873F}"/>
              </a:ext>
            </a:extLst>
          </p:cNvPr>
          <p:cNvSpPr>
            <a:spLocks noGrp="1"/>
          </p:cNvSpPr>
          <p:nvPr>
            <p:ph type="body" idx="1"/>
          </p:nvPr>
        </p:nvSpPr>
        <p:spPr/>
        <p:txBody>
          <a:bodyPr/>
          <a:lstStyle/>
          <a:p>
            <a:r>
              <a:rPr lang="en-GB" dirty="0"/>
              <a:t>The answer to the second question varies based on which achondrite is in your box – tick for the dark achondrites, or an ‘x’ for the light ones.</a:t>
            </a:r>
          </a:p>
        </p:txBody>
      </p:sp>
      <p:sp>
        <p:nvSpPr>
          <p:cNvPr id="4" name="Slide Number Placeholder 3">
            <a:extLst>
              <a:ext uri="{FF2B5EF4-FFF2-40B4-BE49-F238E27FC236}">
                <a16:creationId xmlns:a16="http://schemas.microsoft.com/office/drawing/2014/main" id="{509B82FF-F11A-D06A-50BF-B7CB1F7F7A88}"/>
              </a:ext>
            </a:extLst>
          </p:cNvPr>
          <p:cNvSpPr>
            <a:spLocks noGrp="1"/>
          </p:cNvSpPr>
          <p:nvPr>
            <p:ph type="sldNum" sz="quarter" idx="5"/>
          </p:nvPr>
        </p:nvSpPr>
        <p:spPr/>
        <p:txBody>
          <a:bodyPr/>
          <a:lstStyle/>
          <a:p>
            <a:fld id="{63E78C29-F722-499D-8012-471FE686A08A}" type="slidenum">
              <a:rPr lang="en-GB" smtClean="0"/>
              <a:t>17</a:t>
            </a:fld>
            <a:endParaRPr lang="en-GB"/>
          </a:p>
        </p:txBody>
      </p:sp>
    </p:spTree>
    <p:extLst>
      <p:ext uri="{BB962C8B-B14F-4D97-AF65-F5344CB8AC3E}">
        <p14:creationId xmlns:p14="http://schemas.microsoft.com/office/powerpoint/2010/main" val="3415855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[Optional slide]</a:t>
            </a:r>
          </a:p>
          <a:p>
            <a:endParaRPr lang="en-GB" dirty="0"/>
          </a:p>
          <a:p>
            <a:r>
              <a:rPr lang="en-GB" dirty="0"/>
              <a:t>To get extraterrestrial rocks, we don’t always have to wait for them to come to us. We can also send spacecrafts to space to bring back samples. These space missions are called </a:t>
            </a:r>
            <a:r>
              <a:rPr lang="en-GB" b="1" dirty="0"/>
              <a:t>sample return missions</a:t>
            </a:r>
            <a:r>
              <a:rPr lang="en-GB" dirty="0"/>
              <a:t>.</a:t>
            </a:r>
          </a:p>
          <a:p>
            <a:endParaRPr lang="en-GB" dirty="0"/>
          </a:p>
          <a:p>
            <a:r>
              <a:rPr lang="en-GB" dirty="0"/>
              <a:t>There have been a few sample return missions so far, starting with the Apollo missions to the Moon. But did you know that we brought back material from comets and even asteroids? More missions are in the planning stage, aiming to return samples from the Moon and asteroids, as well as Mars, and even the moons of Mars!</a:t>
            </a:r>
          </a:p>
          <a:p>
            <a:endParaRPr lang="en-GB" dirty="0"/>
          </a:p>
          <a:p>
            <a:r>
              <a:rPr lang="en-GB" dirty="0"/>
              <a:t>It seems ideal to go and get our own rocks for scientific reasons, but is it worth it? Discuss the pros and cons or sample return missions.</a:t>
            </a:r>
          </a:p>
          <a:p>
            <a:endParaRPr lang="en-GB" dirty="0"/>
          </a:p>
          <a:p>
            <a:r>
              <a:rPr lang="en-GB" dirty="0"/>
              <a:t>[allow some discussion time]</a:t>
            </a: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Pros</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ptos" panose="020B0004020202020204" pitchFamily="34" charset="0"/>
              <a:buChar char="-"/>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When a meteorite lands on Earth, it’s extremely hard to find out which asteroid it came from originally. If we collect samples from asteroids and they have the same composition, we can be very sure that a meteorite came from that asteroid!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ptos" panose="020B0004020202020204" pitchFamily="34" charset="0"/>
              <a:buChar char="-"/>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Meteorites burn as they fall through the Earth’s atmosphere, which can change their composition. That’s not a problem for samples taken directly from space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Cons</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ptos" panose="020B0004020202020204" pitchFamily="34" charset="0"/>
              <a:buChar char="-"/>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Sample return missions are very expensive!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ptos" panose="020B0004020202020204" pitchFamily="34" charset="0"/>
              <a:buChar char="-"/>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The missions are also high risk, so they may fail, losing a lot of time and money.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ptos" panose="020B0004020202020204" pitchFamily="34" charset="0"/>
              <a:buChar char="-"/>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In the unlikely event of finding microbial life on an extraterrestrial body, we have to be very careful not to introduce the microbes to the Earth because no living creature is immune to them, so they could potentially be dangerous.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18</a:t>
            </a:fld>
            <a:endParaRPr lang="en-GB"/>
          </a:p>
        </p:txBody>
      </p:sp>
    </p:spTree>
    <p:extLst>
      <p:ext uri="{BB962C8B-B14F-4D97-AF65-F5344CB8AC3E}">
        <p14:creationId xmlns:p14="http://schemas.microsoft.com/office/powerpoint/2010/main" val="1553666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19</a:t>
            </a:fld>
            <a:endParaRPr lang="en-GB"/>
          </a:p>
        </p:txBody>
      </p:sp>
    </p:spTree>
    <p:extLst>
      <p:ext uri="{BB962C8B-B14F-4D97-AF65-F5344CB8AC3E}">
        <p14:creationId xmlns:p14="http://schemas.microsoft.com/office/powerpoint/2010/main" val="3670566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t>Just like on Earth, there are many rocks in space. You’ve probably heard a few words for them before, but what do we call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A planet is a large, spherical rocky body. An asteroid is much smaller, but still pretty big, and it doesn’t have to be spherical. Asteroids range in size between a few hundreds of metres, to 300 km!</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Smaller rocks in space are called meteoroids, and they’re usually fragments of asteroids that hit each other.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When a meteoroid enters the Earth’s atmosphere, it starts burning up, forming a stunning phenomenon called a meteor, or a shooting star.</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If any amount of rock survives going through the atmosphere, it lands on Earth as meteorites.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Note for teachers:</a:t>
            </a:r>
            <a:r>
              <a:rPr lang="en-GB" b="0" dirty="0"/>
              <a:t> if you prefer, instead of running the animations on this slide, you could play the first minute of this video from the Royal Observatory Greenwich: https://www.youtube.com/watch?v=rVdniqc_G_Q</a:t>
            </a:r>
            <a:r>
              <a:rPr lang="en-GB" b="1" dirty="0"/>
              <a:t> </a:t>
            </a:r>
            <a:endParaRPr lang="en-GB" b="0" dirty="0"/>
          </a:p>
        </p:txBody>
      </p:sp>
      <p:sp>
        <p:nvSpPr>
          <p:cNvPr id="4" name="Slide Number Placeholder 3"/>
          <p:cNvSpPr>
            <a:spLocks noGrp="1"/>
          </p:cNvSpPr>
          <p:nvPr>
            <p:ph type="sldNum" sz="quarter" idx="10"/>
          </p:nvPr>
        </p:nvSpPr>
        <p:spPr/>
        <p:txBody>
          <a:bodyPr/>
          <a:lstStyle/>
          <a:p>
            <a:fld id="{63E78C29-F722-499D-8012-471FE686A08A}" type="slidenum">
              <a:rPr lang="en-GB" smtClean="0"/>
              <a:t>2</a:t>
            </a:fld>
            <a:endParaRPr lang="en-GB"/>
          </a:p>
        </p:txBody>
      </p:sp>
    </p:spTree>
    <p:extLst>
      <p:ext uri="{BB962C8B-B14F-4D97-AF65-F5344CB8AC3E}">
        <p14:creationId xmlns:p14="http://schemas.microsoft.com/office/powerpoint/2010/main" val="390359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B62CD-007B-6FE9-E59A-45F9BB250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A14B49-B775-FD6D-8A06-F5734DADD8B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70F4F57-4C4F-414A-80D7-0DA848093E6C}"/>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t>As a recap, this is our Solar System! Before we can go explore any further, we will need </a:t>
            </a:r>
            <a:r>
              <a:rPr lang="en-GB" b="0"/>
              <a:t>a semi-permanent </a:t>
            </a:r>
            <a:r>
              <a:rPr lang="en-GB" b="0" dirty="0"/>
              <a:t>base on our closest planetary neighbour – the Moon!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Can anyone point at the Moon?</a:t>
            </a:r>
          </a:p>
        </p:txBody>
      </p:sp>
      <p:sp>
        <p:nvSpPr>
          <p:cNvPr id="4" name="Slide Number Placeholder 3">
            <a:extLst>
              <a:ext uri="{FF2B5EF4-FFF2-40B4-BE49-F238E27FC236}">
                <a16:creationId xmlns:a16="http://schemas.microsoft.com/office/drawing/2014/main" id="{94365055-A7ED-7973-F84D-40BE35B48DEB}"/>
              </a:ext>
            </a:extLst>
          </p:cNvPr>
          <p:cNvSpPr>
            <a:spLocks noGrp="1"/>
          </p:cNvSpPr>
          <p:nvPr>
            <p:ph type="sldNum" sz="quarter" idx="10"/>
          </p:nvPr>
        </p:nvSpPr>
        <p:spPr/>
        <p:txBody>
          <a:bodyPr/>
          <a:lstStyle/>
          <a:p>
            <a:fld id="{63E78C29-F722-499D-8012-471FE686A08A}" type="slidenum">
              <a:rPr lang="en-GB" smtClean="0"/>
              <a:t>3</a:t>
            </a:fld>
            <a:endParaRPr lang="en-GB"/>
          </a:p>
        </p:txBody>
      </p:sp>
    </p:spTree>
    <p:extLst>
      <p:ext uri="{BB962C8B-B14F-4D97-AF65-F5344CB8AC3E}">
        <p14:creationId xmlns:p14="http://schemas.microsoft.com/office/powerpoint/2010/main" val="3076790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When a planet forms, it is usually all molten and squishy at the start. When it’s molten, the heavy things go to the centre because of gravity, and the light things go to the surface. In time, this creates a layered body, with a crust, a mantle and a core.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a:p>
            <a:r>
              <a:rPr lang="en-GB" dirty="0"/>
              <a:t>Play animation</a:t>
            </a:r>
          </a:p>
        </p:txBody>
      </p:sp>
      <p:sp>
        <p:nvSpPr>
          <p:cNvPr id="4" name="Slide Number Placeholder 3"/>
          <p:cNvSpPr>
            <a:spLocks noGrp="1"/>
          </p:cNvSpPr>
          <p:nvPr>
            <p:ph type="sldNum" sz="quarter" idx="5"/>
          </p:nvPr>
        </p:nvSpPr>
        <p:spPr/>
        <p:txBody>
          <a:bodyPr/>
          <a:lstStyle/>
          <a:p>
            <a:fld id="{63E78C29-F722-499D-8012-471FE686A08A}" type="slidenum">
              <a:rPr lang="en-GB" smtClean="0"/>
              <a:t>4</a:t>
            </a:fld>
            <a:endParaRPr lang="en-GB"/>
          </a:p>
        </p:txBody>
      </p:sp>
    </p:spTree>
    <p:extLst>
      <p:ext uri="{BB962C8B-B14F-4D97-AF65-F5344CB8AC3E}">
        <p14:creationId xmlns:p14="http://schemas.microsoft.com/office/powerpoint/2010/main" val="2186571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Just like planets, some asteroids are layered too. Different layers have different compositions, so meteorites from different layers are called different things.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At the surface of an asteroid, we find </a:t>
            </a: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stony meteorites. </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In the middle of a rocky body, we find </a:t>
            </a: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iron meteorites. </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We can never reach the Earth’s core, so looking at iron meteorites is the closest we will get!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5</a:t>
            </a:fld>
            <a:endParaRPr lang="en-GB"/>
          </a:p>
        </p:txBody>
      </p:sp>
    </p:spTree>
    <p:extLst>
      <p:ext uri="{BB962C8B-B14F-4D97-AF65-F5344CB8AC3E}">
        <p14:creationId xmlns:p14="http://schemas.microsoft.com/office/powerpoint/2010/main" val="3771374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Unlike planets, some asteroids never differentiate. This means that they keep the same composition at all depths, and heavy elements can be found in the same places as light elements. As such, rocks from undifferentiated asteroids are quite unique – these are called </a:t>
            </a:r>
            <a:r>
              <a:rPr lang="en-GB" b="1" dirty="0"/>
              <a:t>chondrites</a:t>
            </a:r>
            <a:r>
              <a:rPr lang="en-GB" dirty="0"/>
              <a:t>, and are a subtype of stony meteorites. The other subtype is achondrite (stony meteorites from the crust or mantle of differentiated asteroids).</a:t>
            </a:r>
          </a:p>
        </p:txBody>
      </p:sp>
      <p:sp>
        <p:nvSpPr>
          <p:cNvPr id="4" name="Slide Number Placeholder 3"/>
          <p:cNvSpPr>
            <a:spLocks noGrp="1"/>
          </p:cNvSpPr>
          <p:nvPr>
            <p:ph type="sldNum" sz="quarter" idx="5"/>
          </p:nvPr>
        </p:nvSpPr>
        <p:spPr/>
        <p:txBody>
          <a:bodyPr/>
          <a:lstStyle/>
          <a:p>
            <a:fld id="{63E78C29-F722-499D-8012-471FE686A08A}" type="slidenum">
              <a:rPr lang="en-GB" smtClean="0"/>
              <a:t>6</a:t>
            </a:fld>
            <a:endParaRPr lang="en-GB"/>
          </a:p>
        </p:txBody>
      </p:sp>
    </p:spTree>
    <p:extLst>
      <p:ext uri="{BB962C8B-B14F-4D97-AF65-F5344CB8AC3E}">
        <p14:creationId xmlns:p14="http://schemas.microsoft.com/office/powerpoint/2010/main" val="445233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000" b="1" dirty="0"/>
              <a:t>Stony</a:t>
            </a:r>
            <a:r>
              <a:rPr lang="en-GB" sz="1000" dirty="0"/>
              <a:t> meteorites are made of the same minerals as Earth rocks (especially pyroxene and feldspar) and they usually look the same as Earth rocks, just a bit darker. They usually come from the crust or mantle of a rocky body (</a:t>
            </a:r>
            <a:r>
              <a:rPr lang="en-GB" sz="1000" b="1" dirty="0"/>
              <a:t>achondrites</a:t>
            </a:r>
            <a:r>
              <a:rPr lang="en-GB" sz="1000" dirty="0"/>
              <a:t>), or from undifferentiated asteroids (</a:t>
            </a:r>
            <a:r>
              <a:rPr lang="en-GB" sz="1000" b="1" dirty="0"/>
              <a:t>chondrites</a:t>
            </a:r>
            <a:r>
              <a:rPr lang="en-GB" sz="1000" dirty="0"/>
              <a:t>)</a:t>
            </a:r>
          </a:p>
          <a:p>
            <a:pPr marL="171450" indent="-171450">
              <a:buFont typeface="Arial" panose="020B0604020202020204" pitchFamily="34" charset="0"/>
              <a:buChar char="•"/>
            </a:pPr>
            <a:r>
              <a:rPr lang="en-GB" sz="1000" b="1" dirty="0"/>
              <a:t>Iron</a:t>
            </a:r>
            <a:r>
              <a:rPr lang="en-GB" sz="1000" dirty="0"/>
              <a:t> meteorites are made of almost pure iron. They usually come from the core of a rocky body.</a:t>
            </a:r>
          </a:p>
          <a:p>
            <a:pPr marL="171450" indent="-171450">
              <a:buFont typeface="Arial" panose="020B0604020202020204" pitchFamily="34" charset="0"/>
              <a:buChar char="•"/>
            </a:pPr>
            <a:r>
              <a:rPr lang="en-GB" sz="1000" b="1" dirty="0"/>
              <a:t>Stony-iron </a:t>
            </a:r>
            <a:r>
              <a:rPr lang="en-GB" sz="1000" dirty="0"/>
              <a:t>meteorites are half and half. They form when the two types of meteorites above somehow get combined into one rock! </a:t>
            </a:r>
            <a:r>
              <a:rPr lang="en-GB" sz="1000" dirty="0">
                <a:effectLst/>
                <a:latin typeface="PT Sans Narrow" panose="020B0506020203020204" pitchFamily="34" charset="0"/>
                <a:ea typeface="Aptos" panose="020B0004020202020204" pitchFamily="34" charset="0"/>
                <a:cs typeface="Times New Roman" panose="02020603050405020304" pitchFamily="18" charset="0"/>
              </a:rPr>
              <a:t>The </a:t>
            </a:r>
            <a:r>
              <a:rPr lang="en-GB" sz="1000" dirty="0" err="1">
                <a:effectLst/>
                <a:latin typeface="PT Sans Narrow" panose="020B0506020203020204" pitchFamily="34" charset="0"/>
                <a:ea typeface="Aptos" panose="020B0004020202020204" pitchFamily="34" charset="0"/>
                <a:cs typeface="Times New Roman" panose="02020603050405020304" pitchFamily="18" charset="0"/>
              </a:rPr>
              <a:t>pallasite</a:t>
            </a:r>
            <a:r>
              <a:rPr lang="en-GB" sz="1000" dirty="0">
                <a:effectLst/>
                <a:latin typeface="PT Sans Narrow" panose="020B0506020203020204" pitchFamily="34" charset="0"/>
                <a:ea typeface="Aptos" panose="020B0004020202020204" pitchFamily="34" charset="0"/>
                <a:cs typeface="Times New Roman" panose="02020603050405020304" pitchFamily="18" charset="0"/>
              </a:rPr>
              <a:t> that they saw earlier is an example of a stony-iron meteorite.</a:t>
            </a:r>
            <a:endParaRPr lang="en-GB" sz="1000" dirty="0"/>
          </a:p>
          <a:p>
            <a:pPr marL="628650" lvl="1" indent="-171450">
              <a:buFont typeface="Arial" panose="020B0604020202020204" pitchFamily="34" charset="0"/>
              <a:buChar char="•"/>
            </a:pPr>
            <a:r>
              <a:rPr lang="en-GB" sz="1000" dirty="0"/>
              <a:t>Iron and stony-iron meteorites don’t have a direct equivalent to Earth rocks that we know of. Maybe rocks like this exist deep in the Earth, but it would be too deep for us ever to reach them! That’s why studying meteorites is the closest we can get the finding out what the Earth’s deep interior is like.</a:t>
            </a:r>
          </a:p>
        </p:txBody>
      </p:sp>
      <p:sp>
        <p:nvSpPr>
          <p:cNvPr id="4" name="Slide Number Placeholder 3"/>
          <p:cNvSpPr>
            <a:spLocks noGrp="1"/>
          </p:cNvSpPr>
          <p:nvPr>
            <p:ph type="sldNum" sz="quarter" idx="5"/>
          </p:nvPr>
        </p:nvSpPr>
        <p:spPr/>
        <p:txBody>
          <a:bodyPr/>
          <a:lstStyle/>
          <a:p>
            <a:fld id="{63E78C29-F722-499D-8012-471FE686A08A}" type="slidenum">
              <a:rPr lang="en-GB" smtClean="0"/>
              <a:t>7</a:t>
            </a:fld>
            <a:endParaRPr lang="en-GB"/>
          </a:p>
        </p:txBody>
      </p:sp>
    </p:spTree>
    <p:extLst>
      <p:ext uri="{BB962C8B-B14F-4D97-AF65-F5344CB8AC3E}">
        <p14:creationId xmlns:p14="http://schemas.microsoft.com/office/powerpoint/2010/main" val="1683591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Before they can figure out which rocks came from outer space, they need to make basic rock observations, just like they would if they were on a meteorite expedition!</a:t>
            </a:r>
          </a:p>
          <a:p>
            <a:endParaRPr lang="en-GB" dirty="0"/>
          </a:p>
          <a:p>
            <a:r>
              <a:rPr lang="en-GB" dirty="0"/>
              <a:t>Note: a handout is provided to write down observations on.</a:t>
            </a:r>
          </a:p>
        </p:txBody>
      </p:sp>
      <p:sp>
        <p:nvSpPr>
          <p:cNvPr id="4" name="Slide Number Placeholder 3"/>
          <p:cNvSpPr>
            <a:spLocks noGrp="1"/>
          </p:cNvSpPr>
          <p:nvPr>
            <p:ph type="sldNum" sz="quarter" idx="5"/>
          </p:nvPr>
        </p:nvSpPr>
        <p:spPr/>
        <p:txBody>
          <a:bodyPr/>
          <a:lstStyle/>
          <a:p>
            <a:fld id="{63E78C29-F722-499D-8012-471FE686A08A}" type="slidenum">
              <a:rPr lang="en-GB" smtClean="0"/>
              <a:t>8</a:t>
            </a:fld>
            <a:endParaRPr lang="en-GB"/>
          </a:p>
        </p:txBody>
      </p:sp>
    </p:spTree>
    <p:extLst>
      <p:ext uri="{BB962C8B-B14F-4D97-AF65-F5344CB8AC3E}">
        <p14:creationId xmlns:p14="http://schemas.microsoft.com/office/powerpoint/2010/main" val="1615151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74C12-C870-09F7-0E30-F93665CAF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6F6F54-7BE5-EC83-D438-1E73EDD4F94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E6D2495-61CF-FBD3-5453-A5715F4B4DCF}"/>
              </a:ext>
            </a:extLst>
          </p:cNvPr>
          <p:cNvSpPr>
            <a:spLocks noGrp="1"/>
          </p:cNvSpPr>
          <p:nvPr>
            <p:ph type="body" idx="1"/>
          </p:nvPr>
        </p:nvSpPr>
        <p:spPr/>
        <p:txBody>
          <a:bodyPr/>
          <a:lstStyle/>
          <a:p>
            <a:r>
              <a:rPr lang="en-GB" dirty="0"/>
              <a:t>Based on their previous observations, the students can now try to figure out if something is a meteorite based on this checklist. The answer does not have to be ‘yes’ to all questions for something to be a meteorite, but the more positive answers, the more confident they can be that they found a meteorite.</a:t>
            </a:r>
          </a:p>
          <a:p>
            <a:endParaRPr lang="en-GB" dirty="0"/>
          </a:p>
          <a:p>
            <a:r>
              <a:rPr lang="en-GB" dirty="0"/>
              <a:t>The last question refers to metal in general too (if a meteorite is entirely metallic), or small grains.</a:t>
            </a:r>
          </a:p>
          <a:p>
            <a:endParaRPr lang="en-GB" dirty="0"/>
          </a:p>
        </p:txBody>
      </p:sp>
      <p:sp>
        <p:nvSpPr>
          <p:cNvPr id="4" name="Slide Number Placeholder 3">
            <a:extLst>
              <a:ext uri="{FF2B5EF4-FFF2-40B4-BE49-F238E27FC236}">
                <a16:creationId xmlns:a16="http://schemas.microsoft.com/office/drawing/2014/main" id="{8BFAD123-2BB0-F6E9-AE19-DDDC1D0E6E53}"/>
              </a:ext>
            </a:extLst>
          </p:cNvPr>
          <p:cNvSpPr>
            <a:spLocks noGrp="1"/>
          </p:cNvSpPr>
          <p:nvPr>
            <p:ph type="sldNum" sz="quarter" idx="5"/>
          </p:nvPr>
        </p:nvSpPr>
        <p:spPr/>
        <p:txBody>
          <a:bodyPr/>
          <a:lstStyle/>
          <a:p>
            <a:fld id="{63E78C29-F722-499D-8012-471FE686A08A}" type="slidenum">
              <a:rPr lang="en-GB" smtClean="0"/>
              <a:t>9</a:t>
            </a:fld>
            <a:endParaRPr lang="en-GB"/>
          </a:p>
        </p:txBody>
      </p:sp>
    </p:spTree>
    <p:extLst>
      <p:ext uri="{BB962C8B-B14F-4D97-AF65-F5344CB8AC3E}">
        <p14:creationId xmlns:p14="http://schemas.microsoft.com/office/powerpoint/2010/main" val="3711243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11/11/2025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4248228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11/11/2025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1859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11/11/2025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574296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latin typeface="Pompiere " panose="02000000000000000000" pitchFamily="2"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PT Sans Narrow" panose="020B0506020203020204" pitchFamily="34" charset="0"/>
              </a:defRPr>
            </a:lvl1pPr>
            <a:lvl2pPr>
              <a:defRPr>
                <a:latin typeface="PT Sans Narrow" panose="020B0506020203020204" pitchFamily="34" charset="0"/>
              </a:defRPr>
            </a:lvl2pPr>
            <a:lvl3pPr>
              <a:defRPr>
                <a:latin typeface="PT Sans Narrow" panose="020B0506020203020204" pitchFamily="34" charset="0"/>
              </a:defRPr>
            </a:lvl3pPr>
            <a:lvl4pPr>
              <a:defRPr>
                <a:latin typeface="PT Sans Narrow" panose="020B0506020203020204" pitchFamily="34" charset="0"/>
              </a:defRPr>
            </a:lvl4pPr>
            <a:lvl5pPr>
              <a:defRPr>
                <a:latin typeface="PT Sans Narrow" panose="020B0506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11/11/2025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596061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9C1A7B-B4CC-4B2A-AF53-F99260FD2D32}" type="datetimeFigureOut">
              <a:rPr lang="en-GB" smtClean="0"/>
              <a:t>11/11/2025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23733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A9C1A7B-B4CC-4B2A-AF53-F99260FD2D32}" type="datetimeFigureOut">
              <a:rPr lang="en-GB" smtClean="0"/>
              <a:t>11/11/2025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757321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A9C1A7B-B4CC-4B2A-AF53-F99260FD2D32}" type="datetimeFigureOut">
              <a:rPr lang="en-GB" smtClean="0"/>
              <a:t>11/11/2025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3076087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A9C1A7B-B4CC-4B2A-AF53-F99260FD2D32}" type="datetimeFigureOut">
              <a:rPr lang="en-GB" smtClean="0"/>
              <a:t>11/11/2025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98027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9C1A7B-B4CC-4B2A-AF53-F99260FD2D32}" type="datetimeFigureOut">
              <a:rPr lang="en-GB" smtClean="0"/>
              <a:t>11/11/2025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878950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11/11/2025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317413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11/11/2025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502026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b="69000"/>
          </a:stretch>
        </a:blip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1E293B3D-D5FD-85F7-D699-35145C8E56F0}"/>
              </a:ext>
            </a:extLst>
          </p:cNvPr>
          <p:cNvSpPr/>
          <p:nvPr userDrawn="1"/>
        </p:nvSpPr>
        <p:spPr>
          <a:xfrm>
            <a:off x="-11291" y="-2023"/>
            <a:ext cx="12212640" cy="2049853"/>
          </a:xfrm>
          <a:custGeom>
            <a:avLst/>
            <a:gdLst>
              <a:gd name="connsiteX0" fmla="*/ 113289 w 9508142"/>
              <a:gd name="connsiteY0" fmla="*/ 0 h 2039193"/>
              <a:gd name="connsiteX1" fmla="*/ 9508142 w 9508142"/>
              <a:gd name="connsiteY1" fmla="*/ 8092 h 2039193"/>
              <a:gd name="connsiteX2" fmla="*/ 9467682 w 9508142"/>
              <a:gd name="connsiteY2" fmla="*/ 1424198 h 2039193"/>
              <a:gd name="connsiteX3" fmla="*/ 0 w 9508142"/>
              <a:gd name="connsiteY3" fmla="*/ 2039193 h 2039193"/>
              <a:gd name="connsiteX4" fmla="*/ 113289 w 9508142"/>
              <a:gd name="connsiteY4" fmla="*/ 0 h 2039193"/>
              <a:gd name="connsiteX0" fmla="*/ 16939 w 9411792"/>
              <a:gd name="connsiteY0" fmla="*/ 0 h 2022907"/>
              <a:gd name="connsiteX1" fmla="*/ 9411792 w 9411792"/>
              <a:gd name="connsiteY1" fmla="*/ 8092 h 2022907"/>
              <a:gd name="connsiteX2" fmla="*/ 9371332 w 9411792"/>
              <a:gd name="connsiteY2" fmla="*/ 1424198 h 2022907"/>
              <a:gd name="connsiteX3" fmla="*/ 0 w 9411792"/>
              <a:gd name="connsiteY3" fmla="*/ 2022907 h 2022907"/>
              <a:gd name="connsiteX4" fmla="*/ 16939 w 9411792"/>
              <a:gd name="connsiteY4" fmla="*/ 0 h 2022907"/>
              <a:gd name="connsiteX0" fmla="*/ 16939 w 9371332"/>
              <a:gd name="connsiteY0" fmla="*/ 0 h 2022907"/>
              <a:gd name="connsiteX1" fmla="*/ 9297924 w 9371332"/>
              <a:gd name="connsiteY1" fmla="*/ 8092 h 2022907"/>
              <a:gd name="connsiteX2" fmla="*/ 9371332 w 9371332"/>
              <a:gd name="connsiteY2" fmla="*/ 1424198 h 2022907"/>
              <a:gd name="connsiteX3" fmla="*/ 0 w 9371332"/>
              <a:gd name="connsiteY3" fmla="*/ 2022907 h 2022907"/>
              <a:gd name="connsiteX4" fmla="*/ 16939 w 9371332"/>
              <a:gd name="connsiteY4" fmla="*/ 0 h 2022907"/>
              <a:gd name="connsiteX0" fmla="*/ 16939 w 9371332"/>
              <a:gd name="connsiteY0" fmla="*/ 0 h 2022907"/>
              <a:gd name="connsiteX1" fmla="*/ 9324201 w 9371332"/>
              <a:gd name="connsiteY1" fmla="*/ 73236 h 2022907"/>
              <a:gd name="connsiteX2" fmla="*/ 9371332 w 9371332"/>
              <a:gd name="connsiteY2" fmla="*/ 1424198 h 2022907"/>
              <a:gd name="connsiteX3" fmla="*/ 0 w 9371332"/>
              <a:gd name="connsiteY3" fmla="*/ 2022907 h 2022907"/>
              <a:gd name="connsiteX4" fmla="*/ 16939 w 9371332"/>
              <a:gd name="connsiteY4" fmla="*/ 0 h 2022907"/>
              <a:gd name="connsiteX0" fmla="*/ 16939 w 9336296"/>
              <a:gd name="connsiteY0" fmla="*/ 0 h 2022907"/>
              <a:gd name="connsiteX1" fmla="*/ 9324201 w 9336296"/>
              <a:gd name="connsiteY1" fmla="*/ 73236 h 2022907"/>
              <a:gd name="connsiteX2" fmla="*/ 9336296 w 9336296"/>
              <a:gd name="connsiteY2" fmla="*/ 1416056 h 2022907"/>
              <a:gd name="connsiteX3" fmla="*/ 0 w 9336296"/>
              <a:gd name="connsiteY3" fmla="*/ 2022907 h 2022907"/>
              <a:gd name="connsiteX4" fmla="*/ 16939 w 9336296"/>
              <a:gd name="connsiteY4" fmla="*/ 0 h 2022907"/>
              <a:gd name="connsiteX0" fmla="*/ 16939 w 9341719"/>
              <a:gd name="connsiteY0" fmla="*/ 0 h 2022907"/>
              <a:gd name="connsiteX1" fmla="*/ 9341719 w 9341719"/>
              <a:gd name="connsiteY1" fmla="*/ 73236 h 2022907"/>
              <a:gd name="connsiteX2" fmla="*/ 9336296 w 9341719"/>
              <a:gd name="connsiteY2" fmla="*/ 1416056 h 2022907"/>
              <a:gd name="connsiteX3" fmla="*/ 0 w 9341719"/>
              <a:gd name="connsiteY3" fmla="*/ 2022907 h 2022907"/>
              <a:gd name="connsiteX4" fmla="*/ 16939 w 9341719"/>
              <a:gd name="connsiteY4" fmla="*/ 0 h 2022907"/>
              <a:gd name="connsiteX0" fmla="*/ 0 w 9346357"/>
              <a:gd name="connsiteY0" fmla="*/ 18675 h 1949671"/>
              <a:gd name="connsiteX1" fmla="*/ 9346357 w 9346357"/>
              <a:gd name="connsiteY1" fmla="*/ 0 h 1949671"/>
              <a:gd name="connsiteX2" fmla="*/ 9340934 w 9346357"/>
              <a:gd name="connsiteY2" fmla="*/ 1342820 h 1949671"/>
              <a:gd name="connsiteX3" fmla="*/ 4638 w 9346357"/>
              <a:gd name="connsiteY3" fmla="*/ 1949671 h 1949671"/>
              <a:gd name="connsiteX4" fmla="*/ 0 w 9346357"/>
              <a:gd name="connsiteY4" fmla="*/ 18675 h 1949671"/>
              <a:gd name="connsiteX0" fmla="*/ 3993 w 9350350"/>
              <a:gd name="connsiteY0" fmla="*/ 18675 h 1953667"/>
              <a:gd name="connsiteX1" fmla="*/ 9350350 w 9350350"/>
              <a:gd name="connsiteY1" fmla="*/ 0 h 1953667"/>
              <a:gd name="connsiteX2" fmla="*/ 9344927 w 9350350"/>
              <a:gd name="connsiteY2" fmla="*/ 1342820 h 1953667"/>
              <a:gd name="connsiteX3" fmla="*/ 0 w 9350350"/>
              <a:gd name="connsiteY3" fmla="*/ 1953667 h 1953667"/>
              <a:gd name="connsiteX4" fmla="*/ 3993 w 9350350"/>
              <a:gd name="connsiteY4" fmla="*/ 18675 h 1953667"/>
              <a:gd name="connsiteX0" fmla="*/ 3993 w 9344955"/>
              <a:gd name="connsiteY0" fmla="*/ 0 h 1934992"/>
              <a:gd name="connsiteX1" fmla="*/ 9264039 w 9344955"/>
              <a:gd name="connsiteY1" fmla="*/ 65244 h 1934992"/>
              <a:gd name="connsiteX2" fmla="*/ 9344927 w 9344955"/>
              <a:gd name="connsiteY2" fmla="*/ 1324145 h 1934992"/>
              <a:gd name="connsiteX3" fmla="*/ 0 w 9344955"/>
              <a:gd name="connsiteY3" fmla="*/ 1934992 h 1934992"/>
              <a:gd name="connsiteX4" fmla="*/ 3993 w 9344955"/>
              <a:gd name="connsiteY4" fmla="*/ 0 h 1934992"/>
              <a:gd name="connsiteX0" fmla="*/ 3993 w 9345126"/>
              <a:gd name="connsiteY0" fmla="*/ 0 h 1934992"/>
              <a:gd name="connsiteX1" fmla="*/ 9337404 w 9345126"/>
              <a:gd name="connsiteY1" fmla="*/ 5302 h 1934992"/>
              <a:gd name="connsiteX2" fmla="*/ 9344927 w 9345126"/>
              <a:gd name="connsiteY2" fmla="*/ 1324145 h 1934992"/>
              <a:gd name="connsiteX3" fmla="*/ 0 w 9345126"/>
              <a:gd name="connsiteY3" fmla="*/ 1934992 h 1934992"/>
              <a:gd name="connsiteX4" fmla="*/ 3993 w 9345126"/>
              <a:gd name="connsiteY4" fmla="*/ 0 h 1934992"/>
              <a:gd name="connsiteX0" fmla="*/ 3993 w 9337404"/>
              <a:gd name="connsiteY0" fmla="*/ 0 h 1934992"/>
              <a:gd name="connsiteX1" fmla="*/ 9337404 w 9337404"/>
              <a:gd name="connsiteY1" fmla="*/ 5302 h 1934992"/>
              <a:gd name="connsiteX2" fmla="*/ 9331981 w 9337404"/>
              <a:gd name="connsiteY2" fmla="*/ 1324145 h 1934992"/>
              <a:gd name="connsiteX3" fmla="*/ 0 w 9337404"/>
              <a:gd name="connsiteY3" fmla="*/ 1934992 h 1934992"/>
              <a:gd name="connsiteX4" fmla="*/ 3993 w 9337404"/>
              <a:gd name="connsiteY4" fmla="*/ 0 h 1934992"/>
              <a:gd name="connsiteX0" fmla="*/ 3993 w 9337404"/>
              <a:gd name="connsiteY0" fmla="*/ 0 h 1934992"/>
              <a:gd name="connsiteX1" fmla="*/ 9337404 w 9337404"/>
              <a:gd name="connsiteY1" fmla="*/ 1306 h 1934992"/>
              <a:gd name="connsiteX2" fmla="*/ 9331981 w 9337404"/>
              <a:gd name="connsiteY2" fmla="*/ 1324145 h 1934992"/>
              <a:gd name="connsiteX3" fmla="*/ 0 w 9337404"/>
              <a:gd name="connsiteY3" fmla="*/ 1934992 h 1934992"/>
              <a:gd name="connsiteX4" fmla="*/ 3993 w 9337404"/>
              <a:gd name="connsiteY4" fmla="*/ 0 h 1934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7404" h="1934992">
                <a:moveTo>
                  <a:pt x="3993" y="0"/>
                </a:moveTo>
                <a:lnTo>
                  <a:pt x="9337404" y="1306"/>
                </a:lnTo>
                <a:cubicBezTo>
                  <a:pt x="9335596" y="448913"/>
                  <a:pt x="9333789" y="876538"/>
                  <a:pt x="9331981" y="1324145"/>
                </a:cubicBezTo>
                <a:lnTo>
                  <a:pt x="0" y="1934992"/>
                </a:lnTo>
                <a:lnTo>
                  <a:pt x="3993" y="0"/>
                </a:lnTo>
                <a:close/>
              </a:path>
            </a:pathLst>
          </a:custGeom>
          <a:solidFill>
            <a:srgbClr val="D35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aseline="-25000" dirty="0"/>
          </a:p>
        </p:txBody>
      </p:sp>
      <p:sp>
        <p:nvSpPr>
          <p:cNvPr id="2" name="Title Placeholder 1"/>
          <p:cNvSpPr>
            <a:spLocks noGrp="1"/>
          </p:cNvSpPr>
          <p:nvPr>
            <p:ph type="title"/>
          </p:nvPr>
        </p:nvSpPr>
        <p:spPr>
          <a:xfrm>
            <a:off x="604112" y="332548"/>
            <a:ext cx="8942784"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2195737"/>
            <a:ext cx="10972800" cy="39304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9C1A7B-B4CC-4B2A-AF53-F99260FD2D32}" type="datetimeFigureOut">
              <a:rPr lang="en-GB" smtClean="0"/>
              <a:t>11/11/2025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572B9-227E-4B7F-8DD2-F171FAAF6A46}" type="slidenum">
              <a:rPr lang="en-GB" smtClean="0"/>
              <a:t>‹#›</a:t>
            </a:fld>
            <a:endParaRPr lang="en-GB"/>
          </a:p>
        </p:txBody>
      </p:sp>
      <p:pic>
        <p:nvPicPr>
          <p:cNvPr id="9" name="Picture 8" descr="A black and white logo&#10;&#10;AI-generated content may be incorrect.">
            <a:extLst>
              <a:ext uri="{FF2B5EF4-FFF2-40B4-BE49-F238E27FC236}">
                <a16:creationId xmlns:a16="http://schemas.microsoft.com/office/drawing/2014/main" id="{915CF59D-011F-4D66-F3B1-680F71571E1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883573" y="332548"/>
            <a:ext cx="1704315" cy="792196"/>
          </a:xfrm>
          <a:prstGeom prst="rect">
            <a:avLst/>
          </a:prstGeom>
        </p:spPr>
      </p:pic>
    </p:spTree>
    <p:extLst>
      <p:ext uri="{BB962C8B-B14F-4D97-AF65-F5344CB8AC3E}">
        <p14:creationId xmlns:p14="http://schemas.microsoft.com/office/powerpoint/2010/main" val="4291976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4800" kern="1200">
          <a:solidFill>
            <a:schemeClr val="bg1"/>
          </a:solidFill>
          <a:latin typeface="Pompiere " panose="02000000000000000000" pitchFamily="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PT Sans Narrow" panose="020B05060202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PT Sans Narrow" panose="020B05060202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PT Sans Narrow" panose="020B05060202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26.wdp"/><Relationship Id="rId5" Type="http://schemas.openxmlformats.org/officeDocument/2006/relationships/image" Target="../media/image54.png"/><Relationship Id="rId4" Type="http://schemas.openxmlformats.org/officeDocument/2006/relationships/image" Target="../media/image53.svg"/><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microsoft.com/office/2007/relationships/hdphoto" Target="../media/hdphoto29.wdp"/><Relationship Id="rId3" Type="http://schemas.openxmlformats.org/officeDocument/2006/relationships/image" Target="../media/image52.pn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28.wdp"/><Relationship Id="rId5" Type="http://schemas.openxmlformats.org/officeDocument/2006/relationships/image" Target="../media/image57.png"/><Relationship Id="rId4" Type="http://schemas.openxmlformats.org/officeDocument/2006/relationships/image" Target="../media/image53.svg"/><Relationship Id="rId9"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61.png"/><Relationship Id="rId4" Type="http://schemas.microsoft.com/office/2007/relationships/hdphoto" Target="../media/hdphoto30.wdp"/></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microsoft.com/office/2007/relationships/hdphoto" Target="../media/hdphoto32.wdp"/><Relationship Id="rId5" Type="http://schemas.openxmlformats.org/officeDocument/2006/relationships/image" Target="../media/image63.png"/><Relationship Id="rId4" Type="http://schemas.microsoft.com/office/2007/relationships/hdphoto" Target="../media/hdphoto31.wdp"/></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2.png"/><Relationship Id="rId7" Type="http://schemas.microsoft.com/office/2007/relationships/hdphoto" Target="../media/hdphoto33.wdp"/><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66.png"/><Relationship Id="rId11" Type="http://schemas.microsoft.com/office/2007/relationships/hdphoto" Target="../media/hdphoto35.wdp"/><Relationship Id="rId5" Type="http://schemas.openxmlformats.org/officeDocument/2006/relationships/image" Target="../media/image65.png"/><Relationship Id="rId10" Type="http://schemas.openxmlformats.org/officeDocument/2006/relationships/image" Target="../media/image68.png"/><Relationship Id="rId4" Type="http://schemas.openxmlformats.org/officeDocument/2006/relationships/image" Target="../media/image53.svg"/><Relationship Id="rId9" Type="http://schemas.microsoft.com/office/2007/relationships/hdphoto" Target="../media/hdphoto34.wdp"/></Relationships>
</file>

<file path=ppt/slides/_rels/slide16.xml.rels><?xml version="1.0" encoding="UTF-8" standalone="yes"?>
<Relationships xmlns="http://schemas.openxmlformats.org/package/2006/relationships"><Relationship Id="rId8" Type="http://schemas.microsoft.com/office/2007/relationships/hdphoto" Target="../media/hdphoto37.wdp"/><Relationship Id="rId3" Type="http://schemas.openxmlformats.org/officeDocument/2006/relationships/image" Target="../media/image52.png"/><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microsoft.com/office/2007/relationships/hdphoto" Target="../media/hdphoto36.wdp"/><Relationship Id="rId11" Type="http://schemas.microsoft.com/office/2007/relationships/hdphoto" Target="../media/hdphoto38.wdp"/><Relationship Id="rId5" Type="http://schemas.openxmlformats.org/officeDocument/2006/relationships/image" Target="../media/image69.png"/><Relationship Id="rId10" Type="http://schemas.openxmlformats.org/officeDocument/2006/relationships/image" Target="../media/image72.png"/><Relationship Id="rId4" Type="http://schemas.openxmlformats.org/officeDocument/2006/relationships/image" Target="../media/image53.svg"/><Relationship Id="rId9"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13" Type="http://schemas.microsoft.com/office/2007/relationships/hdphoto" Target="../media/hdphoto42.wdp"/><Relationship Id="rId3" Type="http://schemas.openxmlformats.org/officeDocument/2006/relationships/image" Target="../media/image52.png"/><Relationship Id="rId7" Type="http://schemas.microsoft.com/office/2007/relationships/hdphoto" Target="../media/hdphoto39.wdp"/><Relationship Id="rId12"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74.png"/><Relationship Id="rId11" Type="http://schemas.microsoft.com/office/2007/relationships/hdphoto" Target="../media/hdphoto41.wdp"/><Relationship Id="rId5" Type="http://schemas.openxmlformats.org/officeDocument/2006/relationships/image" Target="../media/image73.png"/><Relationship Id="rId15" Type="http://schemas.microsoft.com/office/2007/relationships/hdphoto" Target="../media/hdphoto43.wdp"/><Relationship Id="rId10" Type="http://schemas.openxmlformats.org/officeDocument/2006/relationships/image" Target="../media/image76.png"/><Relationship Id="rId4" Type="http://schemas.openxmlformats.org/officeDocument/2006/relationships/image" Target="../media/image53.svg"/><Relationship Id="rId9" Type="http://schemas.microsoft.com/office/2007/relationships/hdphoto" Target="../media/hdphoto40.wdp"/><Relationship Id="rId14" Type="http://schemas.openxmlformats.org/officeDocument/2006/relationships/image" Target="../media/image78.png"/></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hyperlink" Target="mailto:education@geolsoc.org.uk"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image" Target="../media/image16.png"/><Relationship Id="rId10"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13.png"/><Relationship Id="rId14"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3.png"/><Relationship Id="rId18" Type="http://schemas.microsoft.com/office/2007/relationships/hdphoto" Target="../media/hdphoto12.wdp"/><Relationship Id="rId26" Type="http://schemas.microsoft.com/office/2007/relationships/hdphoto" Target="../media/hdphoto16.wdp"/><Relationship Id="rId3" Type="http://schemas.openxmlformats.org/officeDocument/2006/relationships/image" Target="../media/image17.png"/><Relationship Id="rId21" Type="http://schemas.openxmlformats.org/officeDocument/2006/relationships/image" Target="../media/image27.png"/><Relationship Id="rId7" Type="http://schemas.openxmlformats.org/officeDocument/2006/relationships/image" Target="../media/image20.png"/><Relationship Id="rId12" Type="http://schemas.microsoft.com/office/2007/relationships/hdphoto" Target="../media/hdphoto9.wdp"/><Relationship Id="rId17" Type="http://schemas.openxmlformats.org/officeDocument/2006/relationships/image" Target="../media/image25.png"/><Relationship Id="rId25" Type="http://schemas.openxmlformats.org/officeDocument/2006/relationships/image" Target="../media/image29.png"/><Relationship Id="rId2" Type="http://schemas.openxmlformats.org/officeDocument/2006/relationships/notesSlide" Target="../notesSlides/notesSlide3.xml"/><Relationship Id="rId16" Type="http://schemas.microsoft.com/office/2007/relationships/hdphoto" Target="../media/hdphoto11.wdp"/><Relationship Id="rId20" Type="http://schemas.microsoft.com/office/2007/relationships/hdphoto" Target="../media/hdphoto13.wdp"/><Relationship Id="rId29" Type="http://schemas.openxmlformats.org/officeDocument/2006/relationships/image" Target="../media/image32.png"/><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22.png"/><Relationship Id="rId24" Type="http://schemas.microsoft.com/office/2007/relationships/hdphoto" Target="../media/hdphoto15.wdp"/><Relationship Id="rId5" Type="http://schemas.openxmlformats.org/officeDocument/2006/relationships/image" Target="../media/image19.png"/><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image" Target="../media/image31.svg"/><Relationship Id="rId10" Type="http://schemas.microsoft.com/office/2007/relationships/hdphoto" Target="../media/hdphoto8.wdp"/><Relationship Id="rId19" Type="http://schemas.openxmlformats.org/officeDocument/2006/relationships/image" Target="../media/image26.png"/><Relationship Id="rId31" Type="http://schemas.openxmlformats.org/officeDocument/2006/relationships/image" Target="../media/image33.png"/><Relationship Id="rId4" Type="http://schemas.openxmlformats.org/officeDocument/2006/relationships/image" Target="../media/image18.jpeg"/><Relationship Id="rId9" Type="http://schemas.openxmlformats.org/officeDocument/2006/relationships/image" Target="../media/image21.png"/><Relationship Id="rId14" Type="http://schemas.microsoft.com/office/2007/relationships/hdphoto" Target="../media/hdphoto10.wdp"/><Relationship Id="rId22" Type="http://schemas.microsoft.com/office/2007/relationships/hdphoto" Target="../media/hdphoto14.wdp"/><Relationship Id="rId27" Type="http://schemas.openxmlformats.org/officeDocument/2006/relationships/image" Target="../media/image30.png"/><Relationship Id="rId30" Type="http://schemas.microsoft.com/office/2007/relationships/hdphoto" Target="../media/hdphoto17.wdp"/></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8.wdp"/></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8.wdp"/></Relationships>
</file>

<file path=ppt/slides/_rels/slide7.xml.rels><?xml version="1.0" encoding="UTF-8" standalone="yes"?>
<Relationships xmlns="http://schemas.openxmlformats.org/package/2006/relationships"><Relationship Id="rId8" Type="http://schemas.microsoft.com/office/2007/relationships/hdphoto" Target="../media/hdphoto21.wdp"/><Relationship Id="rId13" Type="http://schemas.openxmlformats.org/officeDocument/2006/relationships/image" Target="../media/image37.png"/><Relationship Id="rId3" Type="http://schemas.openxmlformats.org/officeDocument/2006/relationships/image" Target="../media/image38.png"/><Relationship Id="rId7" Type="http://schemas.openxmlformats.org/officeDocument/2006/relationships/image" Target="../media/image40.png"/><Relationship Id="rId12" Type="http://schemas.microsoft.com/office/2007/relationships/hdphoto" Target="../media/hdphoto23.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0.wdp"/><Relationship Id="rId11" Type="http://schemas.openxmlformats.org/officeDocument/2006/relationships/image" Target="../media/image42.png"/><Relationship Id="rId5" Type="http://schemas.openxmlformats.org/officeDocument/2006/relationships/image" Target="../media/image39.png"/><Relationship Id="rId10" Type="http://schemas.microsoft.com/office/2007/relationships/hdphoto" Target="../media/hdphoto22.wdp"/><Relationship Id="rId4" Type="http://schemas.microsoft.com/office/2007/relationships/hdphoto" Target="../media/hdphoto19.wdp"/><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3.png"/><Relationship Id="rId7" Type="http://schemas.microsoft.com/office/2007/relationships/hdphoto" Target="../media/hdphoto24.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image" Target="../media/image46.png"/><Relationship Id="rId9" Type="http://schemas.microsoft.com/office/2007/relationships/hdphoto" Target="../media/hdphoto2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88DA1E1-E1CA-C0B9-B7E6-2D5042951DE8}"/>
              </a:ext>
            </a:extLst>
          </p:cNvPr>
          <p:cNvGrpSpPr/>
          <p:nvPr/>
        </p:nvGrpSpPr>
        <p:grpSpPr>
          <a:xfrm>
            <a:off x="-7427" y="1168184"/>
            <a:ext cx="12213596" cy="3599623"/>
            <a:chOff x="-7427" y="1168184"/>
            <a:chExt cx="12213596" cy="3599623"/>
          </a:xfrm>
        </p:grpSpPr>
        <p:sp>
          <p:nvSpPr>
            <p:cNvPr id="7" name="Freeform: Shape 6">
              <a:extLst>
                <a:ext uri="{FF2B5EF4-FFF2-40B4-BE49-F238E27FC236}">
                  <a16:creationId xmlns:a16="http://schemas.microsoft.com/office/drawing/2014/main" id="{D50AA35A-0FCA-C64B-AF35-D1DF4F5487A5}"/>
                </a:ext>
              </a:extLst>
            </p:cNvPr>
            <p:cNvSpPr/>
            <p:nvPr/>
          </p:nvSpPr>
          <p:spPr>
            <a:xfrm>
              <a:off x="-7427" y="1168184"/>
              <a:ext cx="12213596" cy="3599623"/>
            </a:xfrm>
            <a:custGeom>
              <a:avLst/>
              <a:gdLst>
                <a:gd name="connsiteX0" fmla="*/ 875898 w 11146054"/>
                <a:gd name="connsiteY0" fmla="*/ 577516 h 2810577"/>
                <a:gd name="connsiteX1" fmla="*/ 11146054 w 11146054"/>
                <a:gd name="connsiteY1" fmla="*/ 0 h 2810577"/>
                <a:gd name="connsiteX2" fmla="*/ 10270155 w 11146054"/>
                <a:gd name="connsiteY2" fmla="*/ 1838425 h 2810577"/>
                <a:gd name="connsiteX3" fmla="*/ 0 w 11146054"/>
                <a:gd name="connsiteY3" fmla="*/ 2810577 h 2810577"/>
                <a:gd name="connsiteX4" fmla="*/ 875898 w 11146054"/>
                <a:gd name="connsiteY4" fmla="*/ 577516 h 2810577"/>
                <a:gd name="connsiteX0" fmla="*/ 0 w 10270156"/>
                <a:gd name="connsiteY0" fmla="*/ 577516 h 2711397"/>
                <a:gd name="connsiteX1" fmla="*/ 10270156 w 10270156"/>
                <a:gd name="connsiteY1" fmla="*/ 0 h 2711397"/>
                <a:gd name="connsiteX2" fmla="*/ 9394257 w 10270156"/>
                <a:gd name="connsiteY2" fmla="*/ 1838425 h 2711397"/>
                <a:gd name="connsiteX3" fmla="*/ 277314 w 10270156"/>
                <a:gd name="connsiteY3" fmla="*/ 2711397 h 2711397"/>
                <a:gd name="connsiteX4" fmla="*/ 0 w 10270156"/>
                <a:gd name="connsiteY4" fmla="*/ 577516 h 2711397"/>
                <a:gd name="connsiteX0" fmla="*/ 0 w 10203441"/>
                <a:gd name="connsiteY0" fmla="*/ 577516 h 2711397"/>
                <a:gd name="connsiteX1" fmla="*/ 10203441 w 10203441"/>
                <a:gd name="connsiteY1" fmla="*/ 0 h 2711397"/>
                <a:gd name="connsiteX2" fmla="*/ 9327542 w 10203441"/>
                <a:gd name="connsiteY2" fmla="*/ 1838425 h 2711397"/>
                <a:gd name="connsiteX3" fmla="*/ 210599 w 10203441"/>
                <a:gd name="connsiteY3" fmla="*/ 2711397 h 2711397"/>
                <a:gd name="connsiteX4" fmla="*/ 0 w 10203441"/>
                <a:gd name="connsiteY4" fmla="*/ 577516 h 2711397"/>
                <a:gd name="connsiteX0" fmla="*/ 0 w 9393333"/>
                <a:gd name="connsiteY0" fmla="*/ 527926 h 2661807"/>
                <a:gd name="connsiteX1" fmla="*/ 9393333 w 9393333"/>
                <a:gd name="connsiteY1" fmla="*/ 0 h 2661807"/>
                <a:gd name="connsiteX2" fmla="*/ 9327542 w 9393333"/>
                <a:gd name="connsiteY2" fmla="*/ 1788835 h 2661807"/>
                <a:gd name="connsiteX3" fmla="*/ 210599 w 9393333"/>
                <a:gd name="connsiteY3" fmla="*/ 2661807 h 2661807"/>
                <a:gd name="connsiteX4" fmla="*/ 0 w 9393333"/>
                <a:gd name="connsiteY4" fmla="*/ 527926 h 2661807"/>
                <a:gd name="connsiteX0" fmla="*/ 0 w 9183658"/>
                <a:gd name="connsiteY0" fmla="*/ 535010 h 2661807"/>
                <a:gd name="connsiteX1" fmla="*/ 9183658 w 9183658"/>
                <a:gd name="connsiteY1" fmla="*/ 0 h 2661807"/>
                <a:gd name="connsiteX2" fmla="*/ 9117867 w 9183658"/>
                <a:gd name="connsiteY2" fmla="*/ 1788835 h 2661807"/>
                <a:gd name="connsiteX3" fmla="*/ 924 w 9183658"/>
                <a:gd name="connsiteY3" fmla="*/ 2661807 h 2661807"/>
                <a:gd name="connsiteX4" fmla="*/ 0 w 9183658"/>
                <a:gd name="connsiteY4" fmla="*/ 535010 h 2661807"/>
                <a:gd name="connsiteX0" fmla="*/ 0 w 9117867"/>
                <a:gd name="connsiteY0" fmla="*/ 522547 h 2649344"/>
                <a:gd name="connsiteX1" fmla="*/ 9057906 w 9117867"/>
                <a:gd name="connsiteY1" fmla="*/ 0 h 2649344"/>
                <a:gd name="connsiteX2" fmla="*/ 9117867 w 9117867"/>
                <a:gd name="connsiteY2" fmla="*/ 1776372 h 2649344"/>
                <a:gd name="connsiteX3" fmla="*/ 924 w 9117867"/>
                <a:gd name="connsiteY3" fmla="*/ 2649344 h 2649344"/>
                <a:gd name="connsiteX4" fmla="*/ 0 w 9117867"/>
                <a:gd name="connsiteY4" fmla="*/ 522547 h 2649344"/>
                <a:gd name="connsiteX0" fmla="*/ 0 w 9057906"/>
                <a:gd name="connsiteY0" fmla="*/ 522547 h 2649344"/>
                <a:gd name="connsiteX1" fmla="*/ 9057906 w 9057906"/>
                <a:gd name="connsiteY1" fmla="*/ 0 h 2649344"/>
                <a:gd name="connsiteX2" fmla="*/ 8950197 w 9057906"/>
                <a:gd name="connsiteY2" fmla="*/ 1773255 h 2649344"/>
                <a:gd name="connsiteX3" fmla="*/ 924 w 9057906"/>
                <a:gd name="connsiteY3" fmla="*/ 2649344 h 2649344"/>
                <a:gd name="connsiteX4" fmla="*/ 0 w 9057906"/>
                <a:gd name="connsiteY4" fmla="*/ 522547 h 2649344"/>
                <a:gd name="connsiteX0" fmla="*/ 0 w 9063374"/>
                <a:gd name="connsiteY0" fmla="*/ 522547 h 2649344"/>
                <a:gd name="connsiteX1" fmla="*/ 9057906 w 9063374"/>
                <a:gd name="connsiteY1" fmla="*/ 0 h 2649344"/>
                <a:gd name="connsiteX2" fmla="*/ 9063374 w 9063374"/>
                <a:gd name="connsiteY2" fmla="*/ 1770139 h 2649344"/>
                <a:gd name="connsiteX3" fmla="*/ 924 w 9063374"/>
                <a:gd name="connsiteY3" fmla="*/ 2649344 h 2649344"/>
                <a:gd name="connsiteX4" fmla="*/ 0 w 9063374"/>
                <a:gd name="connsiteY4" fmla="*/ 522547 h 2649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374" h="2649344">
                  <a:moveTo>
                    <a:pt x="0" y="522547"/>
                  </a:moveTo>
                  <a:lnTo>
                    <a:pt x="9057906" y="0"/>
                  </a:lnTo>
                  <a:cubicBezTo>
                    <a:pt x="9059729" y="590046"/>
                    <a:pt x="9061551" y="1180093"/>
                    <a:pt x="9063374" y="1770139"/>
                  </a:cubicBezTo>
                  <a:lnTo>
                    <a:pt x="924" y="2649344"/>
                  </a:lnTo>
                  <a:lnTo>
                    <a:pt x="0" y="522547"/>
                  </a:lnTo>
                  <a:close/>
                </a:path>
              </a:pathLst>
            </a:custGeom>
            <a:solidFill>
              <a:srgbClr val="D35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9423068A-FF32-F8F4-8AA1-8705A0E2708A}"/>
                </a:ext>
              </a:extLst>
            </p:cNvPr>
            <p:cNvSpPr/>
            <p:nvPr/>
          </p:nvSpPr>
          <p:spPr>
            <a:xfrm>
              <a:off x="1948357" y="3026482"/>
              <a:ext cx="10254876" cy="1669620"/>
            </a:xfrm>
            <a:custGeom>
              <a:avLst/>
              <a:gdLst>
                <a:gd name="connsiteX0" fmla="*/ 5236143 w 5332396"/>
                <a:gd name="connsiteY0" fmla="*/ 0 h 1001028"/>
                <a:gd name="connsiteX1" fmla="*/ 0 w 5332396"/>
                <a:gd name="connsiteY1" fmla="*/ 481264 h 1001028"/>
                <a:gd name="connsiteX2" fmla="*/ 5332396 w 5332396"/>
                <a:gd name="connsiteY2" fmla="*/ 1001028 h 1001028"/>
                <a:gd name="connsiteX3" fmla="*/ 5236143 w 5332396"/>
                <a:gd name="connsiteY3" fmla="*/ 0 h 1001028"/>
                <a:gd name="connsiteX0" fmla="*/ 5121843 w 5332396"/>
                <a:gd name="connsiteY0" fmla="*/ 0 h 988328"/>
                <a:gd name="connsiteX1" fmla="*/ 0 w 5332396"/>
                <a:gd name="connsiteY1" fmla="*/ 468564 h 988328"/>
                <a:gd name="connsiteX2" fmla="*/ 5332396 w 5332396"/>
                <a:gd name="connsiteY2" fmla="*/ 988328 h 988328"/>
                <a:gd name="connsiteX3" fmla="*/ 5121843 w 5332396"/>
                <a:gd name="connsiteY3" fmla="*/ 0 h 988328"/>
                <a:gd name="connsiteX0" fmla="*/ 5121843 w 5121843"/>
                <a:gd name="connsiteY0" fmla="*/ 0 h 962928"/>
                <a:gd name="connsiteX1" fmla="*/ 0 w 5121843"/>
                <a:gd name="connsiteY1" fmla="*/ 468564 h 962928"/>
                <a:gd name="connsiteX2" fmla="*/ 5116496 w 5121843"/>
                <a:gd name="connsiteY2" fmla="*/ 962928 h 962928"/>
                <a:gd name="connsiteX3" fmla="*/ 5121843 w 5121843"/>
                <a:gd name="connsiteY3" fmla="*/ 0 h 962928"/>
                <a:gd name="connsiteX0" fmla="*/ 5121843 w 5121843"/>
                <a:gd name="connsiteY0" fmla="*/ 0 h 975628"/>
                <a:gd name="connsiteX1" fmla="*/ 0 w 5121843"/>
                <a:gd name="connsiteY1" fmla="*/ 468564 h 975628"/>
                <a:gd name="connsiteX2" fmla="*/ 5120729 w 5121843"/>
                <a:gd name="connsiteY2" fmla="*/ 975628 h 975628"/>
                <a:gd name="connsiteX3" fmla="*/ 5121843 w 5121843"/>
                <a:gd name="connsiteY3" fmla="*/ 0 h 975628"/>
              </a:gdLst>
              <a:ahLst/>
              <a:cxnLst>
                <a:cxn ang="0">
                  <a:pos x="connsiteX0" y="connsiteY0"/>
                </a:cxn>
                <a:cxn ang="0">
                  <a:pos x="connsiteX1" y="connsiteY1"/>
                </a:cxn>
                <a:cxn ang="0">
                  <a:pos x="connsiteX2" y="connsiteY2"/>
                </a:cxn>
                <a:cxn ang="0">
                  <a:pos x="connsiteX3" y="connsiteY3"/>
                </a:cxn>
              </a:cxnLst>
              <a:rect l="l" t="t" r="r" b="b"/>
              <a:pathLst>
                <a:path w="5121843" h="975628">
                  <a:moveTo>
                    <a:pt x="5121843" y="0"/>
                  </a:moveTo>
                  <a:lnTo>
                    <a:pt x="0" y="468564"/>
                  </a:lnTo>
                  <a:lnTo>
                    <a:pt x="5120729" y="975628"/>
                  </a:lnTo>
                  <a:cubicBezTo>
                    <a:pt x="5122511" y="654652"/>
                    <a:pt x="5120061" y="320976"/>
                    <a:pt x="5121843" y="0"/>
                  </a:cubicBezTo>
                  <a:close/>
                </a:path>
              </a:pathLst>
            </a:custGeom>
            <a:solidFill>
              <a:srgbClr val="E9A9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37" name="Picture 1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939770" y="1673820"/>
            <a:ext cx="4052774" cy="2700885"/>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Free Asteroid Rock photo and picture">
            <a:extLst>
              <a:ext uri="{FF2B5EF4-FFF2-40B4-BE49-F238E27FC236}">
                <a16:creationId xmlns:a16="http://schemas.microsoft.com/office/drawing/2014/main" id="{2ADCB960-E1C7-0DE1-A799-72E78FCB5A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121" y="2687120"/>
            <a:ext cx="3363048" cy="218890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Free Mars Mars Rover photo and picture">
            <a:extLst>
              <a:ext uri="{FF2B5EF4-FFF2-40B4-BE49-F238E27FC236}">
                <a16:creationId xmlns:a16="http://schemas.microsoft.com/office/drawing/2014/main" id="{26D89A8A-5F6A-99FE-FF5C-DED9D5E0CE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7483" y="3468158"/>
            <a:ext cx="3711989" cy="296959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7">
            <a:extLst>
              <a:ext uri="{FF2B5EF4-FFF2-40B4-BE49-F238E27FC236}">
                <a16:creationId xmlns:a16="http://schemas.microsoft.com/office/drawing/2014/main" id="{44436D71-E806-B57B-D984-5A01FCD01FC4}"/>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4" name="Picture 13">
            <a:extLst>
              <a:ext uri="{FF2B5EF4-FFF2-40B4-BE49-F238E27FC236}">
                <a16:creationId xmlns:a16="http://schemas.microsoft.com/office/drawing/2014/main" id="{EAAB2D2D-B078-60E2-17A6-0EFBEF6D02B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69967" y="4291157"/>
            <a:ext cx="2444963" cy="2449619"/>
          </a:xfrm>
          <a:prstGeom prst="ellipse">
            <a:avLst/>
          </a:prstGeom>
          <a:ln w="57150" cap="rnd">
            <a:solidFill>
              <a:schemeClr val="bg1"/>
            </a:solidFill>
            <a:prstDash val="solid"/>
          </a:ln>
          <a:effectLst>
            <a:outerShdw blurRad="127000" algn="bl" rotWithShape="0">
              <a:srgbClr val="000000"/>
            </a:outerShdw>
          </a:effectLst>
          <a:scene3d>
            <a:camera prst="perspectiveFront" fov="5400000"/>
            <a:lightRig rig="threePt" dir="t">
              <a:rot lat="0" lon="0" rev="19200000"/>
            </a:lightRig>
          </a:scene3d>
          <a:sp3d extrusionH="25400">
            <a:extrusionClr>
              <a:srgbClr val="000000"/>
            </a:extrusionClr>
          </a:sp3d>
        </p:spPr>
      </p:pic>
      <p:pic>
        <p:nvPicPr>
          <p:cNvPr id="3" name="Picture 2" descr="A pair of shooting stars in the sky&#10;&#10;AI-generated content may be incorrect.">
            <a:extLst>
              <a:ext uri="{FF2B5EF4-FFF2-40B4-BE49-F238E27FC236}">
                <a16:creationId xmlns:a16="http://schemas.microsoft.com/office/drawing/2014/main" id="{482D6B06-5DEE-7D46-7D27-110A028637C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946999" y="4006897"/>
            <a:ext cx="2939976" cy="254750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black background with white text&#10;&#10;AI-generated content may be incorrect.">
            <a:extLst>
              <a:ext uri="{FF2B5EF4-FFF2-40B4-BE49-F238E27FC236}">
                <a16:creationId xmlns:a16="http://schemas.microsoft.com/office/drawing/2014/main" id="{059885A5-936D-CDCC-C986-C3CF170F03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662" y="279323"/>
            <a:ext cx="6761084" cy="2516010"/>
          </a:xfrm>
          <a:prstGeom prst="rect">
            <a:avLst/>
          </a:prstGeom>
        </p:spPr>
      </p:pic>
    </p:spTree>
    <p:extLst>
      <p:ext uri="{BB962C8B-B14F-4D97-AF65-F5344CB8AC3E}">
        <p14:creationId xmlns:p14="http://schemas.microsoft.com/office/powerpoint/2010/main" val="1427108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91EC3DF-9DF0-20EC-7265-0F459C6952EB}"/>
              </a:ext>
            </a:extLst>
          </p:cNvPr>
          <p:cNvGrpSpPr/>
          <p:nvPr/>
        </p:nvGrpSpPr>
        <p:grpSpPr>
          <a:xfrm>
            <a:off x="-446754" y="1170459"/>
            <a:ext cx="13091592" cy="4828287"/>
            <a:chOff x="-446754" y="1170459"/>
            <a:chExt cx="13091592" cy="4828287"/>
          </a:xfrm>
          <a:solidFill>
            <a:srgbClr val="D35241"/>
          </a:solidFill>
        </p:grpSpPr>
        <p:sp>
          <p:nvSpPr>
            <p:cNvPr id="2" name="Rectangle 3">
              <a:extLst>
                <a:ext uri="{FF2B5EF4-FFF2-40B4-BE49-F238E27FC236}">
                  <a16:creationId xmlns:a16="http://schemas.microsoft.com/office/drawing/2014/main" id="{2C300C97-51CF-1CDD-AEC7-4F72C9BA51B4}"/>
                </a:ext>
              </a:extLst>
            </p:cNvPr>
            <p:cNvSpPr/>
            <p:nvPr/>
          </p:nvSpPr>
          <p:spPr>
            <a:xfrm rot="663322">
              <a:off x="-446754" y="1170459"/>
              <a:ext cx="13091592" cy="4828287"/>
            </a:xfrm>
            <a:custGeom>
              <a:avLst/>
              <a:gdLst>
                <a:gd name="connsiteX0" fmla="*/ 0 w 10520671"/>
                <a:gd name="connsiteY0" fmla="*/ 0 h 3989040"/>
                <a:gd name="connsiteX1" fmla="*/ 10520671 w 10520671"/>
                <a:gd name="connsiteY1" fmla="*/ 0 h 3989040"/>
                <a:gd name="connsiteX2" fmla="*/ 10520671 w 10520671"/>
                <a:gd name="connsiteY2" fmla="*/ 3989040 h 3989040"/>
                <a:gd name="connsiteX3" fmla="*/ 0 w 10520671"/>
                <a:gd name="connsiteY3" fmla="*/ 3989040 h 3989040"/>
                <a:gd name="connsiteX4" fmla="*/ 0 w 10520671"/>
                <a:gd name="connsiteY4" fmla="*/ 0 h 3989040"/>
                <a:gd name="connsiteX0" fmla="*/ 0 w 10520671"/>
                <a:gd name="connsiteY0" fmla="*/ 13539 h 4002579"/>
                <a:gd name="connsiteX1" fmla="*/ 9329318 w 10520671"/>
                <a:gd name="connsiteY1" fmla="*/ 0 h 4002579"/>
                <a:gd name="connsiteX2" fmla="*/ 10520671 w 10520671"/>
                <a:gd name="connsiteY2" fmla="*/ 4002579 h 4002579"/>
                <a:gd name="connsiteX3" fmla="*/ 0 w 10520671"/>
                <a:gd name="connsiteY3" fmla="*/ 4002579 h 4002579"/>
                <a:gd name="connsiteX4" fmla="*/ 0 w 10520671"/>
                <a:gd name="connsiteY4" fmla="*/ 13539 h 4002579"/>
                <a:gd name="connsiteX0" fmla="*/ 0 w 10110551"/>
                <a:gd name="connsiteY0" fmla="*/ 13539 h 4002579"/>
                <a:gd name="connsiteX1" fmla="*/ 9329318 w 10110551"/>
                <a:gd name="connsiteY1" fmla="*/ 0 h 4002579"/>
                <a:gd name="connsiteX2" fmla="*/ 10110551 w 10110551"/>
                <a:gd name="connsiteY2" fmla="*/ 3986328 h 4002579"/>
                <a:gd name="connsiteX3" fmla="*/ 0 w 10110551"/>
                <a:gd name="connsiteY3" fmla="*/ 4002579 h 4002579"/>
                <a:gd name="connsiteX4" fmla="*/ 0 w 10110551"/>
                <a:gd name="connsiteY4" fmla="*/ 13539 h 4002579"/>
                <a:gd name="connsiteX0" fmla="*/ 0 w 10110551"/>
                <a:gd name="connsiteY0" fmla="*/ 13539 h 4014212"/>
                <a:gd name="connsiteX1" fmla="*/ 9329318 w 10110551"/>
                <a:gd name="connsiteY1" fmla="*/ 0 h 4014212"/>
                <a:gd name="connsiteX2" fmla="*/ 10110551 w 10110551"/>
                <a:gd name="connsiteY2" fmla="*/ 3986328 h 4014212"/>
                <a:gd name="connsiteX3" fmla="*/ 762618 w 10110551"/>
                <a:gd name="connsiteY3" fmla="*/ 4014212 h 4014212"/>
                <a:gd name="connsiteX4" fmla="*/ 0 w 10110551"/>
                <a:gd name="connsiteY4" fmla="*/ 13539 h 4014212"/>
                <a:gd name="connsiteX0" fmla="*/ 0 w 9567805"/>
                <a:gd name="connsiteY0" fmla="*/ 998608 h 4014212"/>
                <a:gd name="connsiteX1" fmla="*/ 8786572 w 9567805"/>
                <a:gd name="connsiteY1" fmla="*/ 0 h 4014212"/>
                <a:gd name="connsiteX2" fmla="*/ 9567805 w 9567805"/>
                <a:gd name="connsiteY2" fmla="*/ 3986328 h 4014212"/>
                <a:gd name="connsiteX3" fmla="*/ 219872 w 9567805"/>
                <a:gd name="connsiteY3" fmla="*/ 4014212 h 4014212"/>
                <a:gd name="connsiteX4" fmla="*/ 0 w 9567805"/>
                <a:gd name="connsiteY4" fmla="*/ 998608 h 4014212"/>
                <a:gd name="connsiteX0" fmla="*/ 0 w 9761129"/>
                <a:gd name="connsiteY0" fmla="*/ 664140 h 4014212"/>
                <a:gd name="connsiteX1" fmla="*/ 8979896 w 9761129"/>
                <a:gd name="connsiteY1" fmla="*/ 0 h 4014212"/>
                <a:gd name="connsiteX2" fmla="*/ 9761129 w 9761129"/>
                <a:gd name="connsiteY2" fmla="*/ 3986328 h 4014212"/>
                <a:gd name="connsiteX3" fmla="*/ 413196 w 9761129"/>
                <a:gd name="connsiteY3" fmla="*/ 4014212 h 4014212"/>
                <a:gd name="connsiteX4" fmla="*/ 0 w 9761129"/>
                <a:gd name="connsiteY4" fmla="*/ 664140 h 4014212"/>
                <a:gd name="connsiteX0" fmla="*/ 0 w 9761129"/>
                <a:gd name="connsiteY0" fmla="*/ 664140 h 4795988"/>
                <a:gd name="connsiteX1" fmla="*/ 8979896 w 9761129"/>
                <a:gd name="connsiteY1" fmla="*/ 0 h 4795988"/>
                <a:gd name="connsiteX2" fmla="*/ 9761129 w 9761129"/>
                <a:gd name="connsiteY2" fmla="*/ 3986328 h 4795988"/>
                <a:gd name="connsiteX3" fmla="*/ 587747 w 9761129"/>
                <a:gd name="connsiteY3" fmla="*/ 4795988 h 4795988"/>
                <a:gd name="connsiteX4" fmla="*/ 0 w 9761129"/>
                <a:gd name="connsiteY4" fmla="*/ 664140 h 4795988"/>
                <a:gd name="connsiteX0" fmla="*/ 0 w 9761129"/>
                <a:gd name="connsiteY0" fmla="*/ 533270 h 4665118"/>
                <a:gd name="connsiteX1" fmla="*/ 9054040 w 9761129"/>
                <a:gd name="connsiteY1" fmla="*/ 0 h 4665118"/>
                <a:gd name="connsiteX2" fmla="*/ 9761129 w 9761129"/>
                <a:gd name="connsiteY2" fmla="*/ 3855458 h 4665118"/>
                <a:gd name="connsiteX3" fmla="*/ 587747 w 9761129"/>
                <a:gd name="connsiteY3" fmla="*/ 4665118 h 4665118"/>
                <a:gd name="connsiteX4" fmla="*/ 0 w 9761129"/>
                <a:gd name="connsiteY4" fmla="*/ 533270 h 4665118"/>
                <a:gd name="connsiteX0" fmla="*/ 0 w 9761129"/>
                <a:gd name="connsiteY0" fmla="*/ 696439 h 4828287"/>
                <a:gd name="connsiteX1" fmla="*/ 9030605 w 9761129"/>
                <a:gd name="connsiteY1" fmla="*/ 0 h 4828287"/>
                <a:gd name="connsiteX2" fmla="*/ 9761129 w 9761129"/>
                <a:gd name="connsiteY2" fmla="*/ 4018627 h 4828287"/>
                <a:gd name="connsiteX3" fmla="*/ 587747 w 9761129"/>
                <a:gd name="connsiteY3" fmla="*/ 4828287 h 4828287"/>
                <a:gd name="connsiteX4" fmla="*/ 0 w 9761129"/>
                <a:gd name="connsiteY4" fmla="*/ 696439 h 4828287"/>
                <a:gd name="connsiteX0" fmla="*/ 0 w 9603954"/>
                <a:gd name="connsiteY0" fmla="*/ 696439 h 4828287"/>
                <a:gd name="connsiteX1" fmla="*/ 9030605 w 9603954"/>
                <a:gd name="connsiteY1" fmla="*/ 0 h 4828287"/>
                <a:gd name="connsiteX2" fmla="*/ 9603954 w 9603954"/>
                <a:gd name="connsiteY2" fmla="*/ 4032168 h 4828287"/>
                <a:gd name="connsiteX3" fmla="*/ 587747 w 9603954"/>
                <a:gd name="connsiteY3" fmla="*/ 4828287 h 4828287"/>
                <a:gd name="connsiteX4" fmla="*/ 0 w 9603954"/>
                <a:gd name="connsiteY4" fmla="*/ 696439 h 4828287"/>
                <a:gd name="connsiteX0" fmla="*/ 0 w 9623946"/>
                <a:gd name="connsiteY0" fmla="*/ 696439 h 4828287"/>
                <a:gd name="connsiteX1" fmla="*/ 9030605 w 9623946"/>
                <a:gd name="connsiteY1" fmla="*/ 0 h 4828287"/>
                <a:gd name="connsiteX2" fmla="*/ 9623946 w 9623946"/>
                <a:gd name="connsiteY2" fmla="*/ 4026855 h 4828287"/>
                <a:gd name="connsiteX3" fmla="*/ 587747 w 9623946"/>
                <a:gd name="connsiteY3" fmla="*/ 4828287 h 4828287"/>
                <a:gd name="connsiteX4" fmla="*/ 0 w 9623946"/>
                <a:gd name="connsiteY4" fmla="*/ 696439 h 482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3946" h="4828287">
                  <a:moveTo>
                    <a:pt x="0" y="696439"/>
                  </a:moveTo>
                  <a:lnTo>
                    <a:pt x="9030605" y="0"/>
                  </a:lnTo>
                  <a:lnTo>
                    <a:pt x="9623946" y="4026855"/>
                  </a:lnTo>
                  <a:lnTo>
                    <a:pt x="587747" y="4828287"/>
                  </a:lnTo>
                  <a:lnTo>
                    <a:pt x="0" y="696439"/>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0FDCC399-1615-136A-66A0-8920E734A418}"/>
                </a:ext>
              </a:extLst>
            </p:cNvPr>
            <p:cNvSpPr/>
            <p:nvPr/>
          </p:nvSpPr>
          <p:spPr>
            <a:xfrm>
              <a:off x="6960096" y="1268760"/>
              <a:ext cx="5231904" cy="129614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Content Placeholder 10" descr="A black background with white text&#10;&#10;AI-generated content may be incorrect.">
            <a:extLst>
              <a:ext uri="{FF2B5EF4-FFF2-40B4-BE49-F238E27FC236}">
                <a16:creationId xmlns:a16="http://schemas.microsoft.com/office/drawing/2014/main" id="{3658FDE3-5AE0-1A5E-D6B3-BB022A2BE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7496" y="2444382"/>
            <a:ext cx="3751847" cy="1601601"/>
          </a:xfrm>
          <a:prstGeom prst="rect">
            <a:avLst/>
          </a:prstGeom>
        </p:spPr>
      </p:pic>
    </p:spTree>
    <p:extLst>
      <p:ext uri="{BB962C8B-B14F-4D97-AF65-F5344CB8AC3E}">
        <p14:creationId xmlns:p14="http://schemas.microsoft.com/office/powerpoint/2010/main" val="3439593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C8726524-C08C-C690-378B-ACC468F79F4E}"/>
              </a:ext>
            </a:extLst>
          </p:cNvPr>
          <p:cNvSpPr txBox="1"/>
          <p:nvPr/>
        </p:nvSpPr>
        <p:spPr>
          <a:xfrm>
            <a:off x="725922" y="2150063"/>
            <a:ext cx="4572000" cy="2454775"/>
          </a:xfrm>
          <a:prstGeom prst="rect">
            <a:avLst/>
          </a:prstGeom>
          <a:noFill/>
        </p:spPr>
        <p:txBody>
          <a:bodyPr wrap="square">
            <a:spAutoFit/>
          </a:bodyPr>
          <a:lstStyle/>
          <a:p>
            <a:r>
              <a:rPr lang="en-GB" sz="2000" dirty="0">
                <a:latin typeface="PT Sans Narrow" panose="020B0506020203020204" pitchFamily="34" charset="0"/>
              </a:rPr>
              <a:t>Meteorite checklist:</a:t>
            </a:r>
          </a:p>
          <a:p>
            <a:pPr marL="342900" indent="-342900">
              <a:lnSpc>
                <a:spcPct val="115000"/>
              </a:lnSpc>
              <a:spcAft>
                <a:spcPts val="800"/>
              </a:spcAft>
              <a:buFont typeface="Wingdings" panose="05000000000000000000" pitchFamily="2" charset="2"/>
              <a:buChar char="q"/>
            </a:pPr>
            <a:r>
              <a:rPr lang="en-GB" sz="2000" dirty="0">
                <a:latin typeface="PT Sans Narrow" panose="020B0506020203020204" pitchFamily="34" charset="0"/>
              </a:rPr>
              <a:t>Is it unusually heavy?</a:t>
            </a:r>
            <a:endParaRPr lang="en-GB" sz="2000" kern="100" dirty="0">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cs typeface="Times New Roman" panose="02020603050405020304" pitchFamily="18" charset="0"/>
              </a:rPr>
              <a:t>Can you see little metallic bits?</a:t>
            </a:r>
            <a:endParaRPr lang="en-GB" sz="2000" dirty="0">
              <a:latin typeface="PT Sans Narrow" panose="020B0506020203020204" pitchFamily="34" charset="0"/>
            </a:endParaRPr>
          </a:p>
        </p:txBody>
      </p:sp>
      <p:pic>
        <p:nvPicPr>
          <p:cNvPr id="23" name="Graphic 22" descr="Checkmark with solid fill">
            <a:extLst>
              <a:ext uri="{FF2B5EF4-FFF2-40B4-BE49-F238E27FC236}">
                <a16:creationId xmlns:a16="http://schemas.microsoft.com/office/drawing/2014/main" id="{17D9C288-532F-C7BD-3353-43E02F0125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274" y="2465379"/>
            <a:ext cx="313184" cy="313184"/>
          </a:xfrm>
          <a:prstGeom prst="rect">
            <a:avLst/>
          </a:prstGeom>
        </p:spPr>
      </p:pic>
      <p:pic>
        <p:nvPicPr>
          <p:cNvPr id="24" name="Graphic 23" descr="Checkmark with solid fill">
            <a:extLst>
              <a:ext uri="{FF2B5EF4-FFF2-40B4-BE49-F238E27FC236}">
                <a16:creationId xmlns:a16="http://schemas.microsoft.com/office/drawing/2014/main" id="{B6361B7B-B2CF-9416-B17E-93BEA56D40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123" y="2930901"/>
            <a:ext cx="313184" cy="313184"/>
          </a:xfrm>
          <a:prstGeom prst="rect">
            <a:avLst/>
          </a:prstGeom>
        </p:spPr>
      </p:pic>
      <p:sp>
        <p:nvSpPr>
          <p:cNvPr id="25" name="TextBox 24">
            <a:extLst>
              <a:ext uri="{FF2B5EF4-FFF2-40B4-BE49-F238E27FC236}">
                <a16:creationId xmlns:a16="http://schemas.microsoft.com/office/drawing/2014/main" id="{1CDCCAE9-84E0-1C8A-8F11-5F4695AA421F}"/>
              </a:ext>
            </a:extLst>
          </p:cNvPr>
          <p:cNvSpPr txBox="1"/>
          <p:nvPr/>
        </p:nvSpPr>
        <p:spPr>
          <a:xfrm>
            <a:off x="724298" y="3087494"/>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27" name="TextBox 26">
            <a:extLst>
              <a:ext uri="{FF2B5EF4-FFF2-40B4-BE49-F238E27FC236}">
                <a16:creationId xmlns:a16="http://schemas.microsoft.com/office/drawing/2014/main" id="{350EBDEE-57F2-D644-8F64-F58838CFA0C5}"/>
              </a:ext>
            </a:extLst>
          </p:cNvPr>
          <p:cNvSpPr txBox="1"/>
          <p:nvPr/>
        </p:nvSpPr>
        <p:spPr>
          <a:xfrm>
            <a:off x="724298" y="3888766"/>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28" name="Text Placeholder 4">
            <a:extLst>
              <a:ext uri="{FF2B5EF4-FFF2-40B4-BE49-F238E27FC236}">
                <a16:creationId xmlns:a16="http://schemas.microsoft.com/office/drawing/2014/main" id="{FD570248-8D99-A6E0-C0E9-48616E718B6C}"/>
              </a:ext>
            </a:extLst>
          </p:cNvPr>
          <p:cNvSpPr txBox="1">
            <a:spLocks/>
          </p:cNvSpPr>
          <p:nvPr/>
        </p:nvSpPr>
        <p:spPr>
          <a:xfrm>
            <a:off x="715880" y="4715972"/>
            <a:ext cx="3932850" cy="374283"/>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dirty="0"/>
              <a:t>This is…</a:t>
            </a:r>
          </a:p>
        </p:txBody>
      </p:sp>
      <p:sp>
        <p:nvSpPr>
          <p:cNvPr id="29" name="Text Placeholder 4">
            <a:extLst>
              <a:ext uri="{FF2B5EF4-FFF2-40B4-BE49-F238E27FC236}">
                <a16:creationId xmlns:a16="http://schemas.microsoft.com/office/drawing/2014/main" id="{057202CB-5CCA-1F1F-77DC-7DC04E75C12B}"/>
              </a:ext>
            </a:extLst>
          </p:cNvPr>
          <p:cNvSpPr txBox="1">
            <a:spLocks/>
          </p:cNvSpPr>
          <p:nvPr/>
        </p:nvSpPr>
        <p:spPr>
          <a:xfrm>
            <a:off x="738626" y="5173650"/>
            <a:ext cx="5429382" cy="120034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b="1" dirty="0"/>
              <a:t>Haematite!</a:t>
            </a:r>
          </a:p>
          <a:p>
            <a:r>
              <a:rPr lang="en-GB" sz="2000" dirty="0"/>
              <a:t>This is a mineral from the Earth. It’s often confused with meteorites, but haematite has round bumps rather than pits on the outside.</a:t>
            </a:r>
          </a:p>
        </p:txBody>
      </p:sp>
      <p:grpSp>
        <p:nvGrpSpPr>
          <p:cNvPr id="5" name="Group 4">
            <a:extLst>
              <a:ext uri="{FF2B5EF4-FFF2-40B4-BE49-F238E27FC236}">
                <a16:creationId xmlns:a16="http://schemas.microsoft.com/office/drawing/2014/main" id="{7F96593F-4337-2ABE-A1B0-CC5393FDD89C}"/>
              </a:ext>
            </a:extLst>
          </p:cNvPr>
          <p:cNvGrpSpPr/>
          <p:nvPr/>
        </p:nvGrpSpPr>
        <p:grpSpPr>
          <a:xfrm>
            <a:off x="7196548" y="1916832"/>
            <a:ext cx="3868624" cy="4649478"/>
            <a:chOff x="4913320" y="2030210"/>
            <a:chExt cx="3868624" cy="4649478"/>
          </a:xfrm>
        </p:grpSpPr>
        <p:pic>
          <p:nvPicPr>
            <p:cNvPr id="6" name="Picture 5" descr="A close-up of a black rock&#10;&#10;AI-generated content may be incorrect.">
              <a:extLst>
                <a:ext uri="{FF2B5EF4-FFF2-40B4-BE49-F238E27FC236}">
                  <a16:creationId xmlns:a16="http://schemas.microsoft.com/office/drawing/2014/main" id="{FA6DB8E1-3764-0B57-7E0F-C3249B83DC6D}"/>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p:blipFill>
          <p:spPr>
            <a:xfrm>
              <a:off x="4913320" y="3645024"/>
              <a:ext cx="3861576" cy="2819121"/>
            </a:xfrm>
            <a:prstGeom prst="rect">
              <a:avLst/>
            </a:prstGeom>
          </p:spPr>
        </p:pic>
        <p:pic>
          <p:nvPicPr>
            <p:cNvPr id="7" name="Picture 6" descr="A black piece of material on a white surface&#10;&#10;AI-generated content may be incorrect.">
              <a:extLst>
                <a:ext uri="{FF2B5EF4-FFF2-40B4-BE49-F238E27FC236}">
                  <a16:creationId xmlns:a16="http://schemas.microsoft.com/office/drawing/2014/main" id="{66640E8C-EFA1-526F-8416-74E47C57067C}"/>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a:stretch/>
          </p:blipFill>
          <p:spPr>
            <a:xfrm>
              <a:off x="5832248" y="2030210"/>
              <a:ext cx="2139600" cy="1605429"/>
            </a:xfrm>
            <a:prstGeom prst="rect">
              <a:avLst/>
            </a:prstGeom>
          </p:spPr>
        </p:pic>
        <p:sp>
          <p:nvSpPr>
            <p:cNvPr id="8" name="TextBox 7">
              <a:extLst>
                <a:ext uri="{FF2B5EF4-FFF2-40B4-BE49-F238E27FC236}">
                  <a16:creationId xmlns:a16="http://schemas.microsoft.com/office/drawing/2014/main" id="{3230D22B-D8B9-C5D1-C7BC-7913FBFA1B0E}"/>
                </a:ext>
              </a:extLst>
            </p:cNvPr>
            <p:cNvSpPr txBox="1"/>
            <p:nvPr/>
          </p:nvSpPr>
          <p:spPr>
            <a:xfrm>
              <a:off x="8254235" y="6341134"/>
              <a:ext cx="527709" cy="338554"/>
            </a:xfrm>
            <a:prstGeom prst="rect">
              <a:avLst/>
            </a:prstGeom>
            <a:noFill/>
          </p:spPr>
          <p:txBody>
            <a:bodyPr wrap="none" rtlCol="0">
              <a:spAutoFit/>
            </a:bodyPr>
            <a:lstStyle/>
            <a:p>
              <a:r>
                <a:rPr lang="en-GB" sz="1600" dirty="0">
                  <a:latin typeface="PT Sans Narrow" panose="020B0506020203020204" pitchFamily="34" charset="0"/>
                </a:rPr>
                <a:t>1 cm</a:t>
              </a:r>
            </a:p>
          </p:txBody>
        </p:sp>
      </p:grpSp>
      <p:pic>
        <p:nvPicPr>
          <p:cNvPr id="9" name="Picture 8" descr="A black background with white text&#10;&#10;AI-generated content may be incorrect.">
            <a:extLst>
              <a:ext uri="{FF2B5EF4-FFF2-40B4-BE49-F238E27FC236}">
                <a16:creationId xmlns:a16="http://schemas.microsoft.com/office/drawing/2014/main" id="{D2E7CD75-1C83-8F84-A3CA-EA66DE790B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28" y="233886"/>
            <a:ext cx="3283559" cy="1482451"/>
          </a:xfrm>
          <a:prstGeom prst="rect">
            <a:avLst/>
          </a:prstGeom>
        </p:spPr>
      </p:pic>
    </p:spTree>
    <p:extLst>
      <p:ext uri="{BB962C8B-B14F-4D97-AF65-F5344CB8AC3E}">
        <p14:creationId xmlns:p14="http://schemas.microsoft.com/office/powerpoint/2010/main" val="379077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ECF56-BBD9-3CE0-05D3-314DFB8AA839}"/>
            </a:ext>
          </a:extLst>
        </p:cNvPr>
        <p:cNvGrpSpPr/>
        <p:nvPr/>
      </p:nvGrpSpPr>
      <p:grpSpPr>
        <a:xfrm>
          <a:off x="0" y="0"/>
          <a:ext cx="0" cy="0"/>
          <a:chOff x="0" y="0"/>
          <a:chExt cx="0" cy="0"/>
        </a:xfrm>
      </p:grpSpPr>
      <p:sp>
        <p:nvSpPr>
          <p:cNvPr id="14" name="Text Placeholder 4">
            <a:extLst>
              <a:ext uri="{FF2B5EF4-FFF2-40B4-BE49-F238E27FC236}">
                <a16:creationId xmlns:a16="http://schemas.microsoft.com/office/drawing/2014/main" id="{06F05DF7-57AE-3AA7-BA35-30C203F74589}"/>
              </a:ext>
            </a:extLst>
          </p:cNvPr>
          <p:cNvSpPr>
            <a:spLocks noGrp="1"/>
          </p:cNvSpPr>
          <p:nvPr>
            <p:ph type="body" sz="half" idx="2"/>
          </p:nvPr>
        </p:nvSpPr>
        <p:spPr>
          <a:xfrm>
            <a:off x="791519" y="4858169"/>
            <a:ext cx="3932850" cy="374283"/>
          </a:xfrm>
        </p:spPr>
        <p:txBody>
          <a:bodyPr>
            <a:normAutofit lnSpcReduction="10000"/>
          </a:bodyPr>
          <a:lstStyle/>
          <a:p>
            <a:r>
              <a:rPr lang="en-GB" sz="2000" dirty="0"/>
              <a:t>This is…</a:t>
            </a:r>
          </a:p>
        </p:txBody>
      </p:sp>
      <p:sp>
        <p:nvSpPr>
          <p:cNvPr id="15" name="TextBox 14">
            <a:extLst>
              <a:ext uri="{FF2B5EF4-FFF2-40B4-BE49-F238E27FC236}">
                <a16:creationId xmlns:a16="http://schemas.microsoft.com/office/drawing/2014/main" id="{7D8BC2C8-05F2-F965-0E76-101AB98F20B6}"/>
              </a:ext>
            </a:extLst>
          </p:cNvPr>
          <p:cNvSpPr txBox="1"/>
          <p:nvPr/>
        </p:nvSpPr>
        <p:spPr>
          <a:xfrm>
            <a:off x="731912" y="2132856"/>
            <a:ext cx="4572000" cy="2454775"/>
          </a:xfrm>
          <a:prstGeom prst="rect">
            <a:avLst/>
          </a:prstGeom>
          <a:noFill/>
        </p:spPr>
        <p:txBody>
          <a:bodyPr wrap="square">
            <a:spAutoFit/>
          </a:bodyPr>
          <a:lstStyle/>
          <a:p>
            <a:r>
              <a:rPr lang="en-GB" sz="2000" dirty="0">
                <a:latin typeface="PT Sans Narrow" panose="020B0506020203020204" pitchFamily="34" charset="0"/>
              </a:rPr>
              <a:t>Meteorite checklist:</a:t>
            </a:r>
          </a:p>
          <a:p>
            <a:pPr marL="342900" indent="-342900">
              <a:lnSpc>
                <a:spcPct val="115000"/>
              </a:lnSpc>
              <a:spcAft>
                <a:spcPts val="800"/>
              </a:spcAft>
              <a:buFont typeface="Wingdings" panose="05000000000000000000" pitchFamily="2" charset="2"/>
              <a:buChar char="q"/>
            </a:pPr>
            <a:r>
              <a:rPr lang="en-GB" sz="2000" dirty="0">
                <a:latin typeface="PT Sans Narrow" panose="020B0506020203020204" pitchFamily="34" charset="0"/>
              </a:rPr>
              <a:t>Is it unusually heavy?</a:t>
            </a:r>
            <a:endParaRPr lang="en-GB" sz="2000" kern="100" dirty="0">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cs typeface="Times New Roman" panose="02020603050405020304" pitchFamily="18" charset="0"/>
              </a:rPr>
              <a:t>Can you see little metallic bits?</a:t>
            </a:r>
            <a:endParaRPr lang="en-GB" sz="2000" dirty="0">
              <a:latin typeface="PT Sans Narrow" panose="020B0506020203020204" pitchFamily="34" charset="0"/>
            </a:endParaRPr>
          </a:p>
        </p:txBody>
      </p:sp>
      <p:pic>
        <p:nvPicPr>
          <p:cNvPr id="16" name="Graphic 15" descr="Checkmark with solid fill">
            <a:extLst>
              <a:ext uri="{FF2B5EF4-FFF2-40B4-BE49-F238E27FC236}">
                <a16:creationId xmlns:a16="http://schemas.microsoft.com/office/drawing/2014/main" id="{0F1943F6-AE87-F4FA-580C-49E02ACBB8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264" y="2448172"/>
            <a:ext cx="313184" cy="313184"/>
          </a:xfrm>
          <a:prstGeom prst="rect">
            <a:avLst/>
          </a:prstGeom>
        </p:spPr>
      </p:pic>
      <p:pic>
        <p:nvPicPr>
          <p:cNvPr id="17" name="Graphic 16" descr="Checkmark with solid fill">
            <a:extLst>
              <a:ext uri="{FF2B5EF4-FFF2-40B4-BE49-F238E27FC236}">
                <a16:creationId xmlns:a16="http://schemas.microsoft.com/office/drawing/2014/main" id="{E47EA9B1-B5ED-3010-EB68-A02D0127BE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113" y="2913694"/>
            <a:ext cx="313184" cy="313184"/>
          </a:xfrm>
          <a:prstGeom prst="rect">
            <a:avLst/>
          </a:prstGeom>
        </p:spPr>
      </p:pic>
      <p:pic>
        <p:nvPicPr>
          <p:cNvPr id="18" name="Graphic 17" descr="Checkmark with solid fill">
            <a:extLst>
              <a:ext uri="{FF2B5EF4-FFF2-40B4-BE49-F238E27FC236}">
                <a16:creationId xmlns:a16="http://schemas.microsoft.com/office/drawing/2014/main" id="{1D22453D-CAFC-35EF-CAAD-EDFCE3D435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4203" y="4161459"/>
            <a:ext cx="313184" cy="313184"/>
          </a:xfrm>
          <a:prstGeom prst="rect">
            <a:avLst/>
          </a:prstGeom>
        </p:spPr>
      </p:pic>
      <p:pic>
        <p:nvPicPr>
          <p:cNvPr id="19" name="Graphic 18" descr="Checkmark with solid fill">
            <a:extLst>
              <a:ext uri="{FF2B5EF4-FFF2-40B4-BE49-F238E27FC236}">
                <a16:creationId xmlns:a16="http://schemas.microsoft.com/office/drawing/2014/main" id="{6BCCCCA7-C7E6-AC28-0E7A-0E34EA8F77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0023" y="3342805"/>
            <a:ext cx="313184" cy="313184"/>
          </a:xfrm>
          <a:prstGeom prst="rect">
            <a:avLst/>
          </a:prstGeom>
        </p:spPr>
      </p:pic>
      <p:sp>
        <p:nvSpPr>
          <p:cNvPr id="22" name="Text Placeholder 4">
            <a:extLst>
              <a:ext uri="{FF2B5EF4-FFF2-40B4-BE49-F238E27FC236}">
                <a16:creationId xmlns:a16="http://schemas.microsoft.com/office/drawing/2014/main" id="{B90E3CD0-3D8D-775A-F626-A5B58C24BC43}"/>
              </a:ext>
            </a:extLst>
          </p:cNvPr>
          <p:cNvSpPr txBox="1">
            <a:spLocks/>
          </p:cNvSpPr>
          <p:nvPr/>
        </p:nvSpPr>
        <p:spPr>
          <a:xfrm>
            <a:off x="814265" y="5315847"/>
            <a:ext cx="4318121" cy="120034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b="1" dirty="0"/>
              <a:t>Iron meteorite!</a:t>
            </a:r>
          </a:p>
          <a:p>
            <a:r>
              <a:rPr lang="en-GB" sz="2000" dirty="0"/>
              <a:t>They form in the cores of differentiated asteroids, and they’re made entirely of metal.</a:t>
            </a:r>
          </a:p>
        </p:txBody>
      </p:sp>
      <p:pic>
        <p:nvPicPr>
          <p:cNvPr id="5" name="Content Placeholder 4" descr="A close-up of some metal&#10;&#10;AI-generated content may be incorrect.">
            <a:extLst>
              <a:ext uri="{FF2B5EF4-FFF2-40B4-BE49-F238E27FC236}">
                <a16:creationId xmlns:a16="http://schemas.microsoft.com/office/drawing/2014/main" id="{999EBD40-2D65-CACB-1BCE-D33EF54A6DDB}"/>
              </a:ext>
            </a:extLst>
          </p:cNvPr>
          <p:cNvPicPr>
            <a:picLocks noGrp="1" noChangeAspect="1"/>
          </p:cNvPicPr>
          <p:nvPr>
            <p:ph idx="1"/>
          </p:nvPr>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p:blipFill>
        <p:spPr>
          <a:xfrm>
            <a:off x="7564278" y="3236656"/>
            <a:ext cx="3068226" cy="3445733"/>
          </a:xfrm>
        </p:spPr>
      </p:pic>
      <p:pic>
        <p:nvPicPr>
          <p:cNvPr id="7" name="Picture 6" descr="A piece of metal on a white surface&#10;&#10;AI-generated content may be incorrect.">
            <a:extLst>
              <a:ext uri="{FF2B5EF4-FFF2-40B4-BE49-F238E27FC236}">
                <a16:creationId xmlns:a16="http://schemas.microsoft.com/office/drawing/2014/main" id="{D050EB3A-9999-CFB8-3D09-C582258FBF1F}"/>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p:blipFill>
        <p:spPr>
          <a:xfrm>
            <a:off x="8198978" y="1799261"/>
            <a:ext cx="2113938" cy="1744041"/>
          </a:xfrm>
          <a:prstGeom prst="rect">
            <a:avLst/>
          </a:prstGeom>
        </p:spPr>
      </p:pic>
      <p:sp>
        <p:nvSpPr>
          <p:cNvPr id="8" name="TextBox 7">
            <a:extLst>
              <a:ext uri="{FF2B5EF4-FFF2-40B4-BE49-F238E27FC236}">
                <a16:creationId xmlns:a16="http://schemas.microsoft.com/office/drawing/2014/main" id="{5D589807-EDD1-DE43-89D4-52CA0AE622FC}"/>
              </a:ext>
            </a:extLst>
          </p:cNvPr>
          <p:cNvSpPr txBox="1"/>
          <p:nvPr/>
        </p:nvSpPr>
        <p:spPr>
          <a:xfrm>
            <a:off x="9994990" y="6040142"/>
            <a:ext cx="439544" cy="276999"/>
          </a:xfrm>
          <a:prstGeom prst="rect">
            <a:avLst/>
          </a:prstGeom>
          <a:noFill/>
        </p:spPr>
        <p:txBody>
          <a:bodyPr wrap="none" rtlCol="0">
            <a:spAutoFit/>
          </a:bodyPr>
          <a:lstStyle/>
          <a:p>
            <a:r>
              <a:rPr lang="en-GB" sz="1200" dirty="0">
                <a:latin typeface="PT Sans Narrow" panose="020B0506020203020204" pitchFamily="34" charset="0"/>
              </a:rPr>
              <a:t>1 cm</a:t>
            </a:r>
          </a:p>
        </p:txBody>
      </p:sp>
      <p:pic>
        <p:nvPicPr>
          <p:cNvPr id="6" name="Picture 5">
            <a:extLst>
              <a:ext uri="{FF2B5EF4-FFF2-40B4-BE49-F238E27FC236}">
                <a16:creationId xmlns:a16="http://schemas.microsoft.com/office/drawing/2014/main" id="{02E577F7-36F8-190A-E1A6-B03421B83C0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7328" y="233886"/>
            <a:ext cx="3283559" cy="1482451"/>
          </a:xfrm>
          <a:prstGeom prst="rect">
            <a:avLst/>
          </a:prstGeom>
        </p:spPr>
      </p:pic>
    </p:spTree>
    <p:extLst>
      <p:ext uri="{BB962C8B-B14F-4D97-AF65-F5344CB8AC3E}">
        <p14:creationId xmlns:p14="http://schemas.microsoft.com/office/powerpoint/2010/main" val="373683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21A72-2742-A986-35DD-E15B7BE3CE56}"/>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890895F7-96D4-BF1F-836C-A132ED9EA509}"/>
              </a:ext>
            </a:extLst>
          </p:cNvPr>
          <p:cNvSpPr txBox="1"/>
          <p:nvPr/>
        </p:nvSpPr>
        <p:spPr>
          <a:xfrm>
            <a:off x="731912" y="2266522"/>
            <a:ext cx="4572000" cy="2454775"/>
          </a:xfrm>
          <a:prstGeom prst="rect">
            <a:avLst/>
          </a:prstGeom>
          <a:noFill/>
        </p:spPr>
        <p:txBody>
          <a:bodyPr wrap="square">
            <a:spAutoFit/>
          </a:bodyPr>
          <a:lstStyle/>
          <a:p>
            <a:r>
              <a:rPr lang="en-GB" sz="2000" dirty="0">
                <a:latin typeface="PT Sans Narrow" panose="020B0506020203020204" pitchFamily="34" charset="0"/>
              </a:rPr>
              <a:t>Meteorite checklist:</a:t>
            </a:r>
          </a:p>
          <a:p>
            <a:pPr marL="342900" indent="-342900">
              <a:lnSpc>
                <a:spcPct val="115000"/>
              </a:lnSpc>
              <a:spcAft>
                <a:spcPts val="800"/>
              </a:spcAft>
              <a:buFont typeface="Wingdings" panose="05000000000000000000" pitchFamily="2" charset="2"/>
              <a:buChar char="q"/>
            </a:pPr>
            <a:r>
              <a:rPr lang="en-GB" sz="2000" dirty="0">
                <a:latin typeface="PT Sans Narrow" panose="020B0506020203020204" pitchFamily="34" charset="0"/>
              </a:rPr>
              <a:t>Is it unusually heavy?</a:t>
            </a:r>
            <a:endParaRPr lang="en-GB" sz="2000" kern="100" dirty="0">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cs typeface="Times New Roman" panose="02020603050405020304" pitchFamily="18" charset="0"/>
              </a:rPr>
              <a:t>Can you see little metallic bits?</a:t>
            </a:r>
            <a:endParaRPr lang="en-GB" sz="2000" dirty="0">
              <a:latin typeface="PT Sans Narrow" panose="020B0506020203020204" pitchFamily="34" charset="0"/>
            </a:endParaRPr>
          </a:p>
        </p:txBody>
      </p:sp>
      <p:sp>
        <p:nvSpPr>
          <p:cNvPr id="14" name="TextBox 13">
            <a:extLst>
              <a:ext uri="{FF2B5EF4-FFF2-40B4-BE49-F238E27FC236}">
                <a16:creationId xmlns:a16="http://schemas.microsoft.com/office/drawing/2014/main" id="{CCDB0FBF-5B25-12F2-27FD-2075D7392D26}"/>
              </a:ext>
            </a:extLst>
          </p:cNvPr>
          <p:cNvSpPr txBox="1"/>
          <p:nvPr/>
        </p:nvSpPr>
        <p:spPr>
          <a:xfrm>
            <a:off x="730288" y="3203953"/>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5" name="TextBox 14">
            <a:extLst>
              <a:ext uri="{FF2B5EF4-FFF2-40B4-BE49-F238E27FC236}">
                <a16:creationId xmlns:a16="http://schemas.microsoft.com/office/drawing/2014/main" id="{B0F6AD06-DE8F-19F2-DF8B-FA4C3B5B5459}"/>
              </a:ext>
            </a:extLst>
          </p:cNvPr>
          <p:cNvSpPr txBox="1"/>
          <p:nvPr/>
        </p:nvSpPr>
        <p:spPr>
          <a:xfrm>
            <a:off x="741442" y="2313763"/>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6" name="TextBox 15">
            <a:extLst>
              <a:ext uri="{FF2B5EF4-FFF2-40B4-BE49-F238E27FC236}">
                <a16:creationId xmlns:a16="http://schemas.microsoft.com/office/drawing/2014/main" id="{597130EF-A6A8-D25D-7B48-3D250010D9DB}"/>
              </a:ext>
            </a:extLst>
          </p:cNvPr>
          <p:cNvSpPr txBox="1"/>
          <p:nvPr/>
        </p:nvSpPr>
        <p:spPr>
          <a:xfrm>
            <a:off x="741442" y="3999097"/>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7" name="TextBox 16">
            <a:extLst>
              <a:ext uri="{FF2B5EF4-FFF2-40B4-BE49-F238E27FC236}">
                <a16:creationId xmlns:a16="http://schemas.microsoft.com/office/drawing/2014/main" id="{2FCE916B-0CD8-FBF1-B948-D4EAB5FE5C81}"/>
              </a:ext>
            </a:extLst>
          </p:cNvPr>
          <p:cNvSpPr txBox="1"/>
          <p:nvPr/>
        </p:nvSpPr>
        <p:spPr>
          <a:xfrm>
            <a:off x="742256" y="2770578"/>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9" name="Text Placeholder 4">
            <a:extLst>
              <a:ext uri="{FF2B5EF4-FFF2-40B4-BE49-F238E27FC236}">
                <a16:creationId xmlns:a16="http://schemas.microsoft.com/office/drawing/2014/main" id="{9F259FFB-BBC7-0F3A-84B6-03D78286235F}"/>
              </a:ext>
            </a:extLst>
          </p:cNvPr>
          <p:cNvSpPr>
            <a:spLocks noGrp="1"/>
          </p:cNvSpPr>
          <p:nvPr>
            <p:ph type="body" sz="half" idx="2"/>
          </p:nvPr>
        </p:nvSpPr>
        <p:spPr>
          <a:xfrm>
            <a:off x="808686" y="4795312"/>
            <a:ext cx="3932850" cy="374283"/>
          </a:xfrm>
        </p:spPr>
        <p:txBody>
          <a:bodyPr>
            <a:normAutofit lnSpcReduction="10000"/>
          </a:bodyPr>
          <a:lstStyle/>
          <a:p>
            <a:r>
              <a:rPr lang="en-GB" sz="2000" dirty="0"/>
              <a:t>This is…</a:t>
            </a:r>
          </a:p>
        </p:txBody>
      </p:sp>
      <p:sp>
        <p:nvSpPr>
          <p:cNvPr id="20" name="Text Placeholder 4">
            <a:extLst>
              <a:ext uri="{FF2B5EF4-FFF2-40B4-BE49-F238E27FC236}">
                <a16:creationId xmlns:a16="http://schemas.microsoft.com/office/drawing/2014/main" id="{7D24E1FD-81EA-53D2-D041-2D7450A4B25B}"/>
              </a:ext>
            </a:extLst>
          </p:cNvPr>
          <p:cNvSpPr txBox="1">
            <a:spLocks/>
          </p:cNvSpPr>
          <p:nvPr/>
        </p:nvSpPr>
        <p:spPr>
          <a:xfrm>
            <a:off x="831432" y="5252990"/>
            <a:ext cx="4318121" cy="120034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b="1" dirty="0"/>
              <a:t>Lava!</a:t>
            </a:r>
          </a:p>
          <a:p>
            <a:r>
              <a:rPr lang="en-GB" sz="2000" dirty="0"/>
              <a:t>It came out of a volcano on Earth, hence the little bubbles!</a:t>
            </a:r>
          </a:p>
        </p:txBody>
      </p:sp>
      <p:grpSp>
        <p:nvGrpSpPr>
          <p:cNvPr id="3" name="Group 2">
            <a:extLst>
              <a:ext uri="{FF2B5EF4-FFF2-40B4-BE49-F238E27FC236}">
                <a16:creationId xmlns:a16="http://schemas.microsoft.com/office/drawing/2014/main" id="{C5C1A244-CA01-2621-9C09-29A3ADE641EF}"/>
              </a:ext>
            </a:extLst>
          </p:cNvPr>
          <p:cNvGrpSpPr/>
          <p:nvPr/>
        </p:nvGrpSpPr>
        <p:grpSpPr>
          <a:xfrm>
            <a:off x="7032104" y="1716337"/>
            <a:ext cx="4469785" cy="4834483"/>
            <a:chOff x="5411171" y="2210612"/>
            <a:chExt cx="3357981" cy="3631965"/>
          </a:xfrm>
        </p:grpSpPr>
        <p:pic>
          <p:nvPicPr>
            <p:cNvPr id="4" name="Picture 3">
              <a:extLst>
                <a:ext uri="{FF2B5EF4-FFF2-40B4-BE49-F238E27FC236}">
                  <a16:creationId xmlns:a16="http://schemas.microsoft.com/office/drawing/2014/main" id="{EAF48C42-5C53-D679-83F4-72F232248FA1}"/>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p:blipFill>
          <p:spPr>
            <a:xfrm>
              <a:off x="5411171" y="2210612"/>
              <a:ext cx="3357981" cy="3301066"/>
            </a:xfrm>
            <a:prstGeom prst="rect">
              <a:avLst/>
            </a:prstGeom>
          </p:spPr>
        </p:pic>
        <p:sp>
          <p:nvSpPr>
            <p:cNvPr id="6" name="TextBox 5">
              <a:extLst>
                <a:ext uri="{FF2B5EF4-FFF2-40B4-BE49-F238E27FC236}">
                  <a16:creationId xmlns:a16="http://schemas.microsoft.com/office/drawing/2014/main" id="{C1D813EC-68B9-3342-A1C8-82E33F030CE5}"/>
                </a:ext>
              </a:extLst>
            </p:cNvPr>
            <p:cNvSpPr txBox="1"/>
            <p:nvPr/>
          </p:nvSpPr>
          <p:spPr>
            <a:xfrm>
              <a:off x="7956376" y="5473245"/>
              <a:ext cx="570990" cy="369332"/>
            </a:xfrm>
            <a:prstGeom prst="rect">
              <a:avLst/>
            </a:prstGeom>
            <a:noFill/>
          </p:spPr>
          <p:txBody>
            <a:bodyPr wrap="none" rtlCol="0">
              <a:spAutoFit/>
            </a:bodyPr>
            <a:lstStyle/>
            <a:p>
              <a:r>
                <a:rPr lang="en-GB" dirty="0">
                  <a:latin typeface="PT Sans Narrow" panose="020B0506020203020204" pitchFamily="34" charset="0"/>
                </a:rPr>
                <a:t>1 cm</a:t>
              </a:r>
            </a:p>
          </p:txBody>
        </p:sp>
      </p:grpSp>
      <p:pic>
        <p:nvPicPr>
          <p:cNvPr id="8" name="Picture 7">
            <a:extLst>
              <a:ext uri="{FF2B5EF4-FFF2-40B4-BE49-F238E27FC236}">
                <a16:creationId xmlns:a16="http://schemas.microsoft.com/office/drawing/2014/main" id="{821BA007-9049-D4DA-554A-B85D7C0D975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7328" y="233886"/>
            <a:ext cx="3283559" cy="1482451"/>
          </a:xfrm>
          <a:prstGeom prst="rect">
            <a:avLst/>
          </a:prstGeom>
        </p:spPr>
      </p:pic>
    </p:spTree>
    <p:extLst>
      <p:ext uri="{BB962C8B-B14F-4D97-AF65-F5344CB8AC3E}">
        <p14:creationId xmlns:p14="http://schemas.microsoft.com/office/powerpoint/2010/main" val="165419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53731-D02D-6E63-971B-D39403577DB2}"/>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D055035D-8F5C-7BC6-EDA8-B7F94EA69B19}"/>
              </a:ext>
            </a:extLst>
          </p:cNvPr>
          <p:cNvSpPr txBox="1"/>
          <p:nvPr/>
        </p:nvSpPr>
        <p:spPr>
          <a:xfrm>
            <a:off x="731912" y="2201613"/>
            <a:ext cx="4572000" cy="2454775"/>
          </a:xfrm>
          <a:prstGeom prst="rect">
            <a:avLst/>
          </a:prstGeom>
          <a:noFill/>
        </p:spPr>
        <p:txBody>
          <a:bodyPr wrap="square">
            <a:spAutoFit/>
          </a:bodyPr>
          <a:lstStyle/>
          <a:p>
            <a:r>
              <a:rPr lang="en-GB" sz="2000" dirty="0">
                <a:latin typeface="PT Sans Narrow" panose="020B0506020203020204" pitchFamily="34" charset="0"/>
              </a:rPr>
              <a:t>Meteorite checklist:</a:t>
            </a:r>
          </a:p>
          <a:p>
            <a:pPr marL="342900" indent="-342900">
              <a:lnSpc>
                <a:spcPct val="115000"/>
              </a:lnSpc>
              <a:spcAft>
                <a:spcPts val="800"/>
              </a:spcAft>
              <a:buFont typeface="Wingdings" panose="05000000000000000000" pitchFamily="2" charset="2"/>
              <a:buChar char="q"/>
            </a:pPr>
            <a:r>
              <a:rPr lang="en-GB" sz="2000" dirty="0">
                <a:latin typeface="PT Sans Narrow" panose="020B0506020203020204" pitchFamily="34" charset="0"/>
              </a:rPr>
              <a:t>Is it unusually heavy?</a:t>
            </a:r>
            <a:endParaRPr lang="en-GB" sz="2000" kern="100" dirty="0">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cs typeface="Times New Roman" panose="02020603050405020304" pitchFamily="18" charset="0"/>
              </a:rPr>
              <a:t>Can you see little metallic bits?</a:t>
            </a:r>
            <a:endParaRPr lang="en-GB" sz="2000" dirty="0">
              <a:latin typeface="PT Sans Narrow" panose="020B0506020203020204" pitchFamily="34" charset="0"/>
            </a:endParaRPr>
          </a:p>
        </p:txBody>
      </p:sp>
      <p:sp>
        <p:nvSpPr>
          <p:cNvPr id="15" name="TextBox 14">
            <a:extLst>
              <a:ext uri="{FF2B5EF4-FFF2-40B4-BE49-F238E27FC236}">
                <a16:creationId xmlns:a16="http://schemas.microsoft.com/office/drawing/2014/main" id="{F6587954-D857-9A3A-D8FD-745C08F499F8}"/>
              </a:ext>
            </a:extLst>
          </p:cNvPr>
          <p:cNvSpPr txBox="1"/>
          <p:nvPr/>
        </p:nvSpPr>
        <p:spPr>
          <a:xfrm>
            <a:off x="730288" y="3139044"/>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6" name="TextBox 15">
            <a:extLst>
              <a:ext uri="{FF2B5EF4-FFF2-40B4-BE49-F238E27FC236}">
                <a16:creationId xmlns:a16="http://schemas.microsoft.com/office/drawing/2014/main" id="{0CC8CDE5-564D-665E-9293-E100A49B38E1}"/>
              </a:ext>
            </a:extLst>
          </p:cNvPr>
          <p:cNvSpPr txBox="1"/>
          <p:nvPr/>
        </p:nvSpPr>
        <p:spPr>
          <a:xfrm>
            <a:off x="737519" y="2245114"/>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7" name="TextBox 16">
            <a:extLst>
              <a:ext uri="{FF2B5EF4-FFF2-40B4-BE49-F238E27FC236}">
                <a16:creationId xmlns:a16="http://schemas.microsoft.com/office/drawing/2014/main" id="{811F9E9F-E941-3A56-18D0-A988A5D082BC}"/>
              </a:ext>
            </a:extLst>
          </p:cNvPr>
          <p:cNvSpPr txBox="1"/>
          <p:nvPr/>
        </p:nvSpPr>
        <p:spPr>
          <a:xfrm>
            <a:off x="737519" y="2712827"/>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8" name="TextBox 17">
            <a:extLst>
              <a:ext uri="{FF2B5EF4-FFF2-40B4-BE49-F238E27FC236}">
                <a16:creationId xmlns:a16="http://schemas.microsoft.com/office/drawing/2014/main" id="{9D6CBB6B-1DEA-0A48-74B8-42E0F5E9118F}"/>
              </a:ext>
            </a:extLst>
          </p:cNvPr>
          <p:cNvSpPr txBox="1"/>
          <p:nvPr/>
        </p:nvSpPr>
        <p:spPr>
          <a:xfrm>
            <a:off x="730288" y="3949981"/>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20" name="Text Placeholder 4">
            <a:extLst>
              <a:ext uri="{FF2B5EF4-FFF2-40B4-BE49-F238E27FC236}">
                <a16:creationId xmlns:a16="http://schemas.microsoft.com/office/drawing/2014/main" id="{A7FD3191-FEDA-471C-B3BB-ACF44272E340}"/>
              </a:ext>
            </a:extLst>
          </p:cNvPr>
          <p:cNvSpPr>
            <a:spLocks noGrp="1"/>
          </p:cNvSpPr>
          <p:nvPr>
            <p:ph type="body" sz="half" idx="2"/>
          </p:nvPr>
        </p:nvSpPr>
        <p:spPr>
          <a:xfrm>
            <a:off x="785756" y="4779658"/>
            <a:ext cx="3932850" cy="374283"/>
          </a:xfrm>
        </p:spPr>
        <p:txBody>
          <a:bodyPr>
            <a:normAutofit lnSpcReduction="10000"/>
          </a:bodyPr>
          <a:lstStyle/>
          <a:p>
            <a:r>
              <a:rPr lang="en-GB" sz="2000" dirty="0"/>
              <a:t>This is…</a:t>
            </a:r>
          </a:p>
        </p:txBody>
      </p:sp>
      <p:sp>
        <p:nvSpPr>
          <p:cNvPr id="21" name="Text Placeholder 4">
            <a:extLst>
              <a:ext uri="{FF2B5EF4-FFF2-40B4-BE49-F238E27FC236}">
                <a16:creationId xmlns:a16="http://schemas.microsoft.com/office/drawing/2014/main" id="{B4E1F02B-2FA6-EED4-4E51-AEAD53E395C7}"/>
              </a:ext>
            </a:extLst>
          </p:cNvPr>
          <p:cNvSpPr txBox="1">
            <a:spLocks/>
          </p:cNvSpPr>
          <p:nvPr/>
        </p:nvSpPr>
        <p:spPr>
          <a:xfrm>
            <a:off x="808502" y="5237336"/>
            <a:ext cx="5071474" cy="120034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b="1" dirty="0"/>
              <a:t>Anorthosite!</a:t>
            </a:r>
          </a:p>
          <a:p>
            <a:r>
              <a:rPr lang="en-GB" sz="2000" dirty="0"/>
              <a:t>This is an igneous rock formed on Earth when magma gets into the crust but never erupts. It’s similar to the rocks on the Moon!</a:t>
            </a:r>
          </a:p>
        </p:txBody>
      </p:sp>
      <p:grpSp>
        <p:nvGrpSpPr>
          <p:cNvPr id="6" name="Group 5">
            <a:extLst>
              <a:ext uri="{FF2B5EF4-FFF2-40B4-BE49-F238E27FC236}">
                <a16:creationId xmlns:a16="http://schemas.microsoft.com/office/drawing/2014/main" id="{0A1E77AE-6C13-742A-0C37-E8D53CCF32B7}"/>
              </a:ext>
            </a:extLst>
          </p:cNvPr>
          <p:cNvGrpSpPr/>
          <p:nvPr/>
        </p:nvGrpSpPr>
        <p:grpSpPr>
          <a:xfrm>
            <a:off x="6738474" y="1757859"/>
            <a:ext cx="4645024" cy="5153683"/>
            <a:chOff x="5220072" y="2060848"/>
            <a:chExt cx="3816424" cy="4234346"/>
          </a:xfrm>
        </p:grpSpPr>
        <p:pic>
          <p:nvPicPr>
            <p:cNvPr id="7" name="Picture 6" descr="A close-up of a rock&#10;&#10;AI-generated content may be incorrect.">
              <a:extLst>
                <a:ext uri="{FF2B5EF4-FFF2-40B4-BE49-F238E27FC236}">
                  <a16:creationId xmlns:a16="http://schemas.microsoft.com/office/drawing/2014/main" id="{17C5B719-F97B-D773-0A1E-C6432BC4AD47}"/>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p:blipFill>
          <p:spPr>
            <a:xfrm>
              <a:off x="5220072" y="2060848"/>
              <a:ext cx="3816424" cy="3601121"/>
            </a:xfrm>
            <a:prstGeom prst="rect">
              <a:avLst/>
            </a:prstGeom>
          </p:spPr>
        </p:pic>
        <p:pic>
          <p:nvPicPr>
            <p:cNvPr id="8" name="Picture 7" descr="A rock on a white surface&#10;&#10;AI-generated content may be incorrect.">
              <a:extLst>
                <a:ext uri="{FF2B5EF4-FFF2-40B4-BE49-F238E27FC236}">
                  <a16:creationId xmlns:a16="http://schemas.microsoft.com/office/drawing/2014/main" id="{5D1058A4-D440-2CA5-B979-B7E3AB3A60B1}"/>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p:blipFill>
          <p:spPr>
            <a:xfrm>
              <a:off x="5652120" y="5386694"/>
              <a:ext cx="3203847" cy="550550"/>
            </a:xfrm>
            <a:prstGeom prst="rect">
              <a:avLst/>
            </a:prstGeom>
          </p:spPr>
        </p:pic>
        <p:sp>
          <p:nvSpPr>
            <p:cNvPr id="9" name="TextBox 8">
              <a:extLst>
                <a:ext uri="{FF2B5EF4-FFF2-40B4-BE49-F238E27FC236}">
                  <a16:creationId xmlns:a16="http://schemas.microsoft.com/office/drawing/2014/main" id="{2FF5875E-983D-386F-D89C-A0EED9DDA0B8}"/>
                </a:ext>
              </a:extLst>
            </p:cNvPr>
            <p:cNvSpPr txBox="1"/>
            <p:nvPr/>
          </p:nvSpPr>
          <p:spPr>
            <a:xfrm>
              <a:off x="7976041" y="5925862"/>
              <a:ext cx="570990" cy="369332"/>
            </a:xfrm>
            <a:prstGeom prst="rect">
              <a:avLst/>
            </a:prstGeom>
            <a:noFill/>
          </p:spPr>
          <p:txBody>
            <a:bodyPr wrap="none" rtlCol="0">
              <a:spAutoFit/>
            </a:bodyPr>
            <a:lstStyle/>
            <a:p>
              <a:r>
                <a:rPr lang="en-GB" dirty="0">
                  <a:latin typeface="PT Sans Narrow" panose="020B0506020203020204" pitchFamily="34" charset="0"/>
                </a:rPr>
                <a:t>1 cm</a:t>
              </a:r>
            </a:p>
          </p:txBody>
        </p:sp>
      </p:grpSp>
      <p:pic>
        <p:nvPicPr>
          <p:cNvPr id="5" name="Picture 4">
            <a:extLst>
              <a:ext uri="{FF2B5EF4-FFF2-40B4-BE49-F238E27FC236}">
                <a16:creationId xmlns:a16="http://schemas.microsoft.com/office/drawing/2014/main" id="{DAC8D8EC-BC32-DB5F-7A6F-08AF44274C4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7328" y="233886"/>
            <a:ext cx="3283559" cy="1482451"/>
          </a:xfrm>
          <a:prstGeom prst="rect">
            <a:avLst/>
          </a:prstGeom>
        </p:spPr>
      </p:pic>
    </p:spTree>
    <p:extLst>
      <p:ext uri="{BB962C8B-B14F-4D97-AF65-F5344CB8AC3E}">
        <p14:creationId xmlns:p14="http://schemas.microsoft.com/office/powerpoint/2010/main" val="363026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0A76E-1A35-C0D4-9150-73054C7A14E2}"/>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E5A974C7-2769-D88F-2C5D-6DA579DA8708}"/>
              </a:ext>
            </a:extLst>
          </p:cNvPr>
          <p:cNvSpPr txBox="1"/>
          <p:nvPr/>
        </p:nvSpPr>
        <p:spPr>
          <a:xfrm>
            <a:off x="777450" y="2204864"/>
            <a:ext cx="4572000" cy="2454775"/>
          </a:xfrm>
          <a:prstGeom prst="rect">
            <a:avLst/>
          </a:prstGeom>
          <a:noFill/>
        </p:spPr>
        <p:txBody>
          <a:bodyPr wrap="square">
            <a:spAutoFit/>
          </a:bodyPr>
          <a:lstStyle/>
          <a:p>
            <a:r>
              <a:rPr lang="en-GB" sz="2000" dirty="0">
                <a:latin typeface="PT Sans Narrow" panose="020B0506020203020204" pitchFamily="34" charset="0"/>
              </a:rPr>
              <a:t>Meteorite checklist:</a:t>
            </a:r>
          </a:p>
          <a:p>
            <a:pPr marL="342900" indent="-342900">
              <a:lnSpc>
                <a:spcPct val="115000"/>
              </a:lnSpc>
              <a:spcAft>
                <a:spcPts val="800"/>
              </a:spcAft>
              <a:buFont typeface="Wingdings" panose="05000000000000000000" pitchFamily="2" charset="2"/>
              <a:buChar char="q"/>
            </a:pPr>
            <a:r>
              <a:rPr lang="en-GB" sz="2000" dirty="0">
                <a:latin typeface="PT Sans Narrow" panose="020B0506020203020204" pitchFamily="34" charset="0"/>
              </a:rPr>
              <a:t>Is it unusually heavy?</a:t>
            </a:r>
            <a:endParaRPr lang="en-GB" sz="2000" kern="100" dirty="0">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cs typeface="Times New Roman" panose="02020603050405020304" pitchFamily="18" charset="0"/>
              </a:rPr>
              <a:t>Can you see little metallic bits?</a:t>
            </a:r>
            <a:endParaRPr lang="en-GB" sz="2000" dirty="0">
              <a:latin typeface="PT Sans Narrow" panose="020B0506020203020204" pitchFamily="34" charset="0"/>
            </a:endParaRPr>
          </a:p>
        </p:txBody>
      </p:sp>
      <p:pic>
        <p:nvPicPr>
          <p:cNvPr id="14" name="Graphic 13" descr="Checkmark with solid fill">
            <a:extLst>
              <a:ext uri="{FF2B5EF4-FFF2-40B4-BE49-F238E27FC236}">
                <a16:creationId xmlns:a16="http://schemas.microsoft.com/office/drawing/2014/main" id="{D5570985-C894-DFEA-4653-562647B4A4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651" y="2985702"/>
            <a:ext cx="313184" cy="313184"/>
          </a:xfrm>
          <a:prstGeom prst="rect">
            <a:avLst/>
          </a:prstGeom>
        </p:spPr>
      </p:pic>
      <p:sp>
        <p:nvSpPr>
          <p:cNvPr id="16" name="TextBox 15">
            <a:extLst>
              <a:ext uri="{FF2B5EF4-FFF2-40B4-BE49-F238E27FC236}">
                <a16:creationId xmlns:a16="http://schemas.microsoft.com/office/drawing/2014/main" id="{001372CC-887B-BD63-5A30-57E1050CE8CD}"/>
              </a:ext>
            </a:extLst>
          </p:cNvPr>
          <p:cNvSpPr txBox="1"/>
          <p:nvPr/>
        </p:nvSpPr>
        <p:spPr>
          <a:xfrm>
            <a:off x="775826" y="2240037"/>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pic>
        <p:nvPicPr>
          <p:cNvPr id="17" name="Graphic 16" descr="Checkmark with solid fill">
            <a:extLst>
              <a:ext uri="{FF2B5EF4-FFF2-40B4-BE49-F238E27FC236}">
                <a16:creationId xmlns:a16="http://schemas.microsoft.com/office/drawing/2014/main" id="{D6074328-6DE3-BD9C-52F9-1ABB156AC3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782" y="3409748"/>
            <a:ext cx="313184" cy="313184"/>
          </a:xfrm>
          <a:prstGeom prst="rect">
            <a:avLst/>
          </a:prstGeom>
        </p:spPr>
      </p:pic>
      <p:sp>
        <p:nvSpPr>
          <p:cNvPr id="19" name="Text Placeholder 4">
            <a:extLst>
              <a:ext uri="{FF2B5EF4-FFF2-40B4-BE49-F238E27FC236}">
                <a16:creationId xmlns:a16="http://schemas.microsoft.com/office/drawing/2014/main" id="{DAF234AE-1BB9-CA77-A274-7BA94593534F}"/>
              </a:ext>
            </a:extLst>
          </p:cNvPr>
          <p:cNvSpPr>
            <a:spLocks noGrp="1"/>
          </p:cNvSpPr>
          <p:nvPr>
            <p:ph type="body" sz="half" idx="2"/>
          </p:nvPr>
        </p:nvSpPr>
        <p:spPr>
          <a:xfrm>
            <a:off x="767408" y="4854917"/>
            <a:ext cx="3932850" cy="374283"/>
          </a:xfrm>
        </p:spPr>
        <p:txBody>
          <a:bodyPr>
            <a:normAutofit lnSpcReduction="10000"/>
          </a:bodyPr>
          <a:lstStyle/>
          <a:p>
            <a:r>
              <a:rPr lang="en-GB" sz="2000" dirty="0"/>
              <a:t>This is…</a:t>
            </a:r>
          </a:p>
        </p:txBody>
      </p:sp>
      <p:sp>
        <p:nvSpPr>
          <p:cNvPr id="20" name="Text Placeholder 4">
            <a:extLst>
              <a:ext uri="{FF2B5EF4-FFF2-40B4-BE49-F238E27FC236}">
                <a16:creationId xmlns:a16="http://schemas.microsoft.com/office/drawing/2014/main" id="{708586BF-B4A2-A710-911E-C7B9726886F2}"/>
              </a:ext>
            </a:extLst>
          </p:cNvPr>
          <p:cNvSpPr txBox="1">
            <a:spLocks/>
          </p:cNvSpPr>
          <p:nvPr/>
        </p:nvSpPr>
        <p:spPr>
          <a:xfrm>
            <a:off x="790154" y="5312595"/>
            <a:ext cx="4462137" cy="120034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b="1" dirty="0"/>
              <a:t>Stony meteorite!</a:t>
            </a:r>
          </a:p>
          <a:p>
            <a:r>
              <a:rPr lang="en-GB" sz="2000" dirty="0"/>
              <a:t>It may not be heavy, but the dark, glassy, pitted outside crust gives it away as a meteorite.</a:t>
            </a:r>
          </a:p>
        </p:txBody>
      </p:sp>
      <p:pic>
        <p:nvPicPr>
          <p:cNvPr id="11" name="Picture 10">
            <a:extLst>
              <a:ext uri="{FF2B5EF4-FFF2-40B4-BE49-F238E27FC236}">
                <a16:creationId xmlns:a16="http://schemas.microsoft.com/office/drawing/2014/main" id="{4902704E-0087-9F43-1B78-20BCCECDED6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7328" y="233886"/>
            <a:ext cx="3283559" cy="1482451"/>
          </a:xfrm>
          <a:prstGeom prst="rect">
            <a:avLst/>
          </a:prstGeom>
        </p:spPr>
      </p:pic>
      <p:grpSp>
        <p:nvGrpSpPr>
          <p:cNvPr id="2" name="Group 1">
            <a:extLst>
              <a:ext uri="{FF2B5EF4-FFF2-40B4-BE49-F238E27FC236}">
                <a16:creationId xmlns:a16="http://schemas.microsoft.com/office/drawing/2014/main" id="{C0C09A68-0755-BB80-5206-53374937E590}"/>
              </a:ext>
            </a:extLst>
          </p:cNvPr>
          <p:cNvGrpSpPr/>
          <p:nvPr/>
        </p:nvGrpSpPr>
        <p:grpSpPr>
          <a:xfrm>
            <a:off x="5159896" y="2008031"/>
            <a:ext cx="6921424" cy="4536721"/>
            <a:chOff x="5086615" y="2058119"/>
            <a:chExt cx="6921424" cy="4536721"/>
          </a:xfrm>
        </p:grpSpPr>
        <p:grpSp>
          <p:nvGrpSpPr>
            <p:cNvPr id="6" name="Group 5">
              <a:extLst>
                <a:ext uri="{FF2B5EF4-FFF2-40B4-BE49-F238E27FC236}">
                  <a16:creationId xmlns:a16="http://schemas.microsoft.com/office/drawing/2014/main" id="{6671A10B-38BB-7695-D1D9-229863A55154}"/>
                </a:ext>
              </a:extLst>
            </p:cNvPr>
            <p:cNvGrpSpPr/>
            <p:nvPr/>
          </p:nvGrpSpPr>
          <p:grpSpPr>
            <a:xfrm>
              <a:off x="6384031" y="5042058"/>
              <a:ext cx="5017814" cy="1552782"/>
              <a:chOff x="6565756" y="4684174"/>
              <a:chExt cx="2709242" cy="750416"/>
            </a:xfrm>
          </p:grpSpPr>
          <p:sp>
            <p:nvSpPr>
              <p:cNvPr id="9" name="TextBox 8">
                <a:extLst>
                  <a:ext uri="{FF2B5EF4-FFF2-40B4-BE49-F238E27FC236}">
                    <a16:creationId xmlns:a16="http://schemas.microsoft.com/office/drawing/2014/main" id="{02312CDE-6B35-E57C-E467-87CA66AED059}"/>
                  </a:ext>
                </a:extLst>
              </p:cNvPr>
              <p:cNvSpPr txBox="1"/>
              <p:nvPr/>
            </p:nvSpPr>
            <p:spPr>
              <a:xfrm>
                <a:off x="8700499" y="5256102"/>
                <a:ext cx="574499" cy="178488"/>
              </a:xfrm>
              <a:prstGeom prst="rect">
                <a:avLst/>
              </a:prstGeom>
              <a:noFill/>
            </p:spPr>
            <p:txBody>
              <a:bodyPr wrap="square" rtlCol="0">
                <a:spAutoFit/>
              </a:bodyPr>
              <a:lstStyle/>
              <a:p>
                <a:r>
                  <a:rPr lang="en-GB" dirty="0">
                    <a:latin typeface="PT Sans Narrow" panose="020B0506020203020204" pitchFamily="34" charset="0"/>
                  </a:rPr>
                  <a:t>1 cm</a:t>
                </a:r>
              </a:p>
            </p:txBody>
          </p:sp>
          <p:pic>
            <p:nvPicPr>
              <p:cNvPr id="10" name="Picture 9" descr="A group of black rocks&#10;&#10;AI-generated content may be incorrect.">
                <a:extLst>
                  <a:ext uri="{FF2B5EF4-FFF2-40B4-BE49-F238E27FC236}">
                    <a16:creationId xmlns:a16="http://schemas.microsoft.com/office/drawing/2014/main" id="{62EBCA4F-E2C4-973A-1953-1E162ABDCA39}"/>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a:stretch/>
            </p:blipFill>
            <p:spPr>
              <a:xfrm>
                <a:off x="6565756" y="4684174"/>
                <a:ext cx="2506696" cy="569003"/>
              </a:xfrm>
              <a:prstGeom prst="rect">
                <a:avLst/>
              </a:prstGeom>
            </p:spPr>
          </p:pic>
        </p:grpSp>
        <p:pic>
          <p:nvPicPr>
            <p:cNvPr id="8" name="Picture 7" descr="A close-up of a piece of rock&#10;&#10;AI-generated content may be incorrect.">
              <a:extLst>
                <a:ext uri="{FF2B5EF4-FFF2-40B4-BE49-F238E27FC236}">
                  <a16:creationId xmlns:a16="http://schemas.microsoft.com/office/drawing/2014/main" id="{05EC55FC-E1A5-BFA1-A5E0-42892711C61B}"/>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a:stretch/>
          </p:blipFill>
          <p:spPr>
            <a:xfrm>
              <a:off x="7647769" y="2058119"/>
              <a:ext cx="4360270" cy="3329625"/>
            </a:xfrm>
            <a:prstGeom prst="rect">
              <a:avLst/>
            </a:prstGeom>
            <a:effectLst>
              <a:softEdge rad="127000"/>
            </a:effectLst>
          </p:spPr>
        </p:pic>
        <p:pic>
          <p:nvPicPr>
            <p:cNvPr id="7" name="Picture 6">
              <a:extLst>
                <a:ext uri="{FF2B5EF4-FFF2-40B4-BE49-F238E27FC236}">
                  <a16:creationId xmlns:a16="http://schemas.microsoft.com/office/drawing/2014/main" id="{50A42E05-99EA-203E-F69B-56116A740C8C}"/>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8236" b="100000" l="0" r="94068">
                          <a14:foregroundMark x1="91255" y1="61897" x2="95285" y2="32280"/>
                          <a14:foregroundMark x1="95285" y1="32280" x2="87452" y2="12729"/>
                          <a14:foregroundMark x1="87452" y1="12729" x2="68745" y2="6323"/>
                          <a14:foregroundMark x1="68745" y1="6323" x2="45247" y2="8319"/>
                          <a14:foregroundMark x1="45247" y1="8319" x2="39316" y2="19551"/>
                          <a14:foregroundMark x1="94068" y1="50749" x2="93080" y2="58403"/>
                          <a14:foregroundMark x1="84259" y1="70632" x2="56274" y2="87354"/>
                          <a14:foregroundMark x1="56274" y1="87354" x2="22281" y2="85191"/>
                          <a14:foregroundMark x1="22281" y1="85191" x2="11863" y2="66473"/>
                          <a14:foregroundMark x1="11863" y1="66473" x2="16426" y2="48835"/>
                          <a14:foregroundMark x1="63878" y1="95008" x2="38631" y2="97255"/>
                          <a14:foregroundMark x1="0" y1="89018" x2="38555" y2="97171"/>
                          <a14:foregroundMark x1="84106" y1="81115" x2="82890" y2="69800"/>
                          <a14:foregroundMark x1="34829" y1="45507" x2="34981" y2="15890"/>
                          <a14:foregroundMark x1="34981" y1="15890" x2="35817" y2="14975"/>
                          <a14:foregroundMark x1="88517" y1="63977" x2="87833" y2="92429"/>
                          <a14:foregroundMark x1="87833" y1="92429" x2="78631" y2="98669"/>
                          <a14:foregroundMark x1="89354" y1="89767" x2="91787" y2="65724"/>
                          <a14:foregroundMark x1="91787" y1="65724" x2="90342" y2="60732"/>
                          <a14:foregroundMark x1="32852" y1="98419" x2="52395" y2="99917"/>
                          <a14:foregroundMark x1="14677" y1="49501" x2="23194" y2="37604"/>
                        </a14:backgroundRemoval>
                      </a14:imgEffect>
                      <a14:imgEffect>
                        <a14:colorTemperature colorTemp="5300"/>
                      </a14:imgEffect>
                      <a14:imgEffect>
                        <a14:brightnessContrast bright="40000" contrast="-20000"/>
                      </a14:imgEffect>
                    </a14:imgLayer>
                  </a14:imgProps>
                </a:ext>
                <a:ext uri="{28A0092B-C50C-407E-A947-70E740481C1C}">
                  <a14:useLocalDpi xmlns:a14="http://schemas.microsoft.com/office/drawing/2010/main" val="0"/>
                </a:ext>
              </a:extLst>
            </a:blip>
            <a:srcRect/>
            <a:stretch/>
          </p:blipFill>
          <p:spPr>
            <a:xfrm rot="21434485">
              <a:off x="5086615" y="2467908"/>
              <a:ext cx="2868239" cy="2623221"/>
            </a:xfrm>
            <a:prstGeom prst="rect">
              <a:avLst/>
            </a:prstGeom>
          </p:spPr>
        </p:pic>
      </p:grpSp>
      <p:pic>
        <p:nvPicPr>
          <p:cNvPr id="3" name="Graphic 2" descr="Checkmark with solid fill">
            <a:extLst>
              <a:ext uri="{FF2B5EF4-FFF2-40B4-BE49-F238E27FC236}">
                <a16:creationId xmlns:a16="http://schemas.microsoft.com/office/drawing/2014/main" id="{B051C529-BB53-21B1-AD01-9683B7F81E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6272" y="4221088"/>
            <a:ext cx="313184" cy="313184"/>
          </a:xfrm>
          <a:prstGeom prst="rect">
            <a:avLst/>
          </a:prstGeom>
        </p:spPr>
      </p:pic>
    </p:spTree>
    <p:extLst>
      <p:ext uri="{BB962C8B-B14F-4D97-AF65-F5344CB8AC3E}">
        <p14:creationId xmlns:p14="http://schemas.microsoft.com/office/powerpoint/2010/main" val="281739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99EE1-CDB8-303A-25B4-81E09D40D20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133391D-D840-96A5-4088-6868DE5B5E8B}"/>
              </a:ext>
            </a:extLst>
          </p:cNvPr>
          <p:cNvSpPr txBox="1"/>
          <p:nvPr/>
        </p:nvSpPr>
        <p:spPr>
          <a:xfrm>
            <a:off x="777450" y="2204864"/>
            <a:ext cx="4572000" cy="2454775"/>
          </a:xfrm>
          <a:prstGeom prst="rect">
            <a:avLst/>
          </a:prstGeom>
          <a:noFill/>
        </p:spPr>
        <p:txBody>
          <a:bodyPr wrap="square">
            <a:spAutoFit/>
          </a:bodyPr>
          <a:lstStyle/>
          <a:p>
            <a:r>
              <a:rPr lang="en-GB" sz="2000" dirty="0">
                <a:latin typeface="PT Sans Narrow" panose="020B0506020203020204" pitchFamily="34" charset="0"/>
              </a:rPr>
              <a:t>Meteorite checklist:</a:t>
            </a:r>
          </a:p>
          <a:p>
            <a:pPr marL="342900" indent="-342900">
              <a:lnSpc>
                <a:spcPct val="115000"/>
              </a:lnSpc>
              <a:spcAft>
                <a:spcPts val="800"/>
              </a:spcAft>
              <a:buFont typeface="Wingdings" panose="05000000000000000000" pitchFamily="2" charset="2"/>
              <a:buChar char="q"/>
            </a:pPr>
            <a:r>
              <a:rPr lang="en-GB" sz="2000" dirty="0">
                <a:latin typeface="PT Sans Narrow" panose="020B0506020203020204" pitchFamily="34" charset="0"/>
              </a:rPr>
              <a:t>Is it unusually heavy?</a:t>
            </a:r>
            <a:endParaRPr lang="en-GB" sz="2000" kern="100" dirty="0">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cs typeface="Times New Roman" panose="02020603050405020304" pitchFamily="18" charset="0"/>
              </a:rPr>
              <a:t>Can you see little metallic bits?</a:t>
            </a:r>
            <a:endParaRPr lang="en-GB" sz="2000" dirty="0">
              <a:latin typeface="PT Sans Narrow" panose="020B0506020203020204" pitchFamily="34" charset="0"/>
            </a:endParaRPr>
          </a:p>
        </p:txBody>
      </p:sp>
      <p:pic>
        <p:nvPicPr>
          <p:cNvPr id="7" name="Graphic 6" descr="Checkmark with solid fill">
            <a:extLst>
              <a:ext uri="{FF2B5EF4-FFF2-40B4-BE49-F238E27FC236}">
                <a16:creationId xmlns:a16="http://schemas.microsoft.com/office/drawing/2014/main" id="{D66289B9-A582-BC27-7111-280C8015FB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651" y="2985702"/>
            <a:ext cx="313184" cy="313184"/>
          </a:xfrm>
          <a:prstGeom prst="rect">
            <a:avLst/>
          </a:prstGeom>
        </p:spPr>
      </p:pic>
      <p:sp>
        <p:nvSpPr>
          <p:cNvPr id="10" name="TextBox 9">
            <a:extLst>
              <a:ext uri="{FF2B5EF4-FFF2-40B4-BE49-F238E27FC236}">
                <a16:creationId xmlns:a16="http://schemas.microsoft.com/office/drawing/2014/main" id="{3B44DB83-19E8-67A2-1F0C-13AACE782776}"/>
              </a:ext>
            </a:extLst>
          </p:cNvPr>
          <p:cNvSpPr txBox="1"/>
          <p:nvPr/>
        </p:nvSpPr>
        <p:spPr>
          <a:xfrm>
            <a:off x="775826" y="2240037"/>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6" name="Text Placeholder 4">
            <a:extLst>
              <a:ext uri="{FF2B5EF4-FFF2-40B4-BE49-F238E27FC236}">
                <a16:creationId xmlns:a16="http://schemas.microsoft.com/office/drawing/2014/main" id="{C92AEE08-10F4-19A8-F826-9C027B1912A0}"/>
              </a:ext>
            </a:extLst>
          </p:cNvPr>
          <p:cNvSpPr>
            <a:spLocks noGrp="1"/>
          </p:cNvSpPr>
          <p:nvPr>
            <p:ph type="body" sz="half" idx="2"/>
          </p:nvPr>
        </p:nvSpPr>
        <p:spPr>
          <a:xfrm>
            <a:off x="767408" y="4854917"/>
            <a:ext cx="3932850" cy="374283"/>
          </a:xfrm>
        </p:spPr>
        <p:txBody>
          <a:bodyPr>
            <a:normAutofit lnSpcReduction="10000"/>
          </a:bodyPr>
          <a:lstStyle/>
          <a:p>
            <a:r>
              <a:rPr lang="en-GB" sz="2000" dirty="0"/>
              <a:t>This is…</a:t>
            </a:r>
          </a:p>
        </p:txBody>
      </p:sp>
      <p:sp>
        <p:nvSpPr>
          <p:cNvPr id="17" name="Text Placeholder 4">
            <a:extLst>
              <a:ext uri="{FF2B5EF4-FFF2-40B4-BE49-F238E27FC236}">
                <a16:creationId xmlns:a16="http://schemas.microsoft.com/office/drawing/2014/main" id="{5E368086-82C8-1F74-7903-271C064FF68D}"/>
              </a:ext>
            </a:extLst>
          </p:cNvPr>
          <p:cNvSpPr txBox="1">
            <a:spLocks/>
          </p:cNvSpPr>
          <p:nvPr/>
        </p:nvSpPr>
        <p:spPr>
          <a:xfrm>
            <a:off x="790154" y="5312595"/>
            <a:ext cx="4462137" cy="120034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b="1" dirty="0"/>
              <a:t>Stony meteorite!</a:t>
            </a:r>
          </a:p>
          <a:p>
            <a:r>
              <a:rPr lang="en-GB" sz="2000" dirty="0"/>
              <a:t>It may not be heavy, but the dark, glassy, pitted outside crust gives it away as a meteorite.</a:t>
            </a:r>
          </a:p>
        </p:txBody>
      </p:sp>
      <p:pic>
        <p:nvPicPr>
          <p:cNvPr id="8" name="Picture 7" descr="A close-up of a black stone&#10;&#10;AI-generated content may be incorrect.">
            <a:extLst>
              <a:ext uri="{FF2B5EF4-FFF2-40B4-BE49-F238E27FC236}">
                <a16:creationId xmlns:a16="http://schemas.microsoft.com/office/drawing/2014/main" id="{EC3C244F-8032-42C2-9C13-760A7E51018F}"/>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p:blipFill>
        <p:spPr>
          <a:xfrm rot="21540000">
            <a:off x="8299253" y="2381978"/>
            <a:ext cx="3817131" cy="2778645"/>
          </a:xfrm>
          <a:prstGeom prst="rect">
            <a:avLst/>
          </a:prstGeom>
        </p:spPr>
      </p:pic>
      <p:pic>
        <p:nvPicPr>
          <p:cNvPr id="12" name="Picture 11" descr="A close-up of a piece of rock&#10;&#10;AI-generated content may be incorrect.">
            <a:extLst>
              <a:ext uri="{FF2B5EF4-FFF2-40B4-BE49-F238E27FC236}">
                <a16:creationId xmlns:a16="http://schemas.microsoft.com/office/drawing/2014/main" id="{F8A90F7C-DC8C-C37E-CA50-AA875DBF1428}"/>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a:stretch/>
        </p:blipFill>
        <p:spPr>
          <a:xfrm>
            <a:off x="5368456" y="2587283"/>
            <a:ext cx="3443331" cy="2454775"/>
          </a:xfrm>
          <a:prstGeom prst="rect">
            <a:avLst/>
          </a:prstGeom>
          <a:effectLst>
            <a:softEdge rad="127000"/>
          </a:effectLst>
        </p:spPr>
      </p:pic>
      <p:sp>
        <p:nvSpPr>
          <p:cNvPr id="14" name="TextBox 13">
            <a:extLst>
              <a:ext uri="{FF2B5EF4-FFF2-40B4-BE49-F238E27FC236}">
                <a16:creationId xmlns:a16="http://schemas.microsoft.com/office/drawing/2014/main" id="{AF32BC8F-8F2D-1643-049A-1CCEE5EDAEE5}"/>
              </a:ext>
            </a:extLst>
          </p:cNvPr>
          <p:cNvSpPr txBox="1"/>
          <p:nvPr/>
        </p:nvSpPr>
        <p:spPr>
          <a:xfrm>
            <a:off x="9696400" y="5912768"/>
            <a:ext cx="697627" cy="461665"/>
          </a:xfrm>
          <a:prstGeom prst="rect">
            <a:avLst/>
          </a:prstGeom>
          <a:noFill/>
        </p:spPr>
        <p:txBody>
          <a:bodyPr wrap="none" rtlCol="0">
            <a:spAutoFit/>
          </a:bodyPr>
          <a:lstStyle/>
          <a:p>
            <a:r>
              <a:rPr lang="en-GB" sz="2400" dirty="0">
                <a:latin typeface="PT Sans Narrow" panose="020B0506020203020204" pitchFamily="34" charset="0"/>
              </a:rPr>
              <a:t>1 cm</a:t>
            </a:r>
          </a:p>
        </p:txBody>
      </p:sp>
      <p:pic>
        <p:nvPicPr>
          <p:cNvPr id="6" name="Picture 5">
            <a:extLst>
              <a:ext uri="{FF2B5EF4-FFF2-40B4-BE49-F238E27FC236}">
                <a16:creationId xmlns:a16="http://schemas.microsoft.com/office/drawing/2014/main" id="{C1060BC2-C856-A523-9037-E064A970CB0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7328" y="233886"/>
            <a:ext cx="3283559" cy="1482451"/>
          </a:xfrm>
          <a:prstGeom prst="rect">
            <a:avLst/>
          </a:prstGeom>
        </p:spPr>
      </p:pic>
      <p:pic>
        <p:nvPicPr>
          <p:cNvPr id="2" name="Picture 1" descr="A close-up of a black stone&#10;&#10;AI-generated content may be incorrect.">
            <a:extLst>
              <a:ext uri="{FF2B5EF4-FFF2-40B4-BE49-F238E27FC236}">
                <a16:creationId xmlns:a16="http://schemas.microsoft.com/office/drawing/2014/main" id="{FEF2EF03-9991-7F91-EAA9-D714BCA22443}"/>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a:stretch/>
        </p:blipFill>
        <p:spPr>
          <a:xfrm rot="21540000">
            <a:off x="7097522" y="5118426"/>
            <a:ext cx="3817131" cy="881454"/>
          </a:xfrm>
          <a:prstGeom prst="rect">
            <a:avLst/>
          </a:prstGeom>
        </p:spPr>
      </p:pic>
      <p:pic>
        <p:nvPicPr>
          <p:cNvPr id="4" name="Graphic 3" descr="Checkmark with solid fill">
            <a:extLst>
              <a:ext uri="{FF2B5EF4-FFF2-40B4-BE49-F238E27FC236}">
                <a16:creationId xmlns:a16="http://schemas.microsoft.com/office/drawing/2014/main" id="{73B0610D-72C6-F668-83DA-D653456C6A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6272" y="4221088"/>
            <a:ext cx="313184" cy="313184"/>
          </a:xfrm>
          <a:prstGeom prst="rect">
            <a:avLst/>
          </a:prstGeom>
        </p:spPr>
      </p:pic>
      <p:pic>
        <p:nvPicPr>
          <p:cNvPr id="5" name="Graphic 4" descr="Checkmark with solid fill">
            <a:extLst>
              <a:ext uri="{FF2B5EF4-FFF2-40B4-BE49-F238E27FC236}">
                <a16:creationId xmlns:a16="http://schemas.microsoft.com/office/drawing/2014/main" id="{67CCF743-CD98-919C-90D8-98AB7135E1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782" y="3409748"/>
            <a:ext cx="313184" cy="313184"/>
          </a:xfrm>
          <a:prstGeom prst="rect">
            <a:avLst/>
          </a:prstGeom>
        </p:spPr>
      </p:pic>
    </p:spTree>
    <p:extLst>
      <p:ext uri="{BB962C8B-B14F-4D97-AF65-F5344CB8AC3E}">
        <p14:creationId xmlns:p14="http://schemas.microsoft.com/office/powerpoint/2010/main" val="178326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E0F26-48AA-DB24-BFA1-5083DBB32343}"/>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75EBB0FB-1629-390A-F1EA-9B5A99F3DB99}"/>
              </a:ext>
            </a:extLst>
          </p:cNvPr>
          <p:cNvSpPr txBox="1"/>
          <p:nvPr/>
        </p:nvSpPr>
        <p:spPr>
          <a:xfrm>
            <a:off x="748645" y="2240335"/>
            <a:ext cx="4572000" cy="2454775"/>
          </a:xfrm>
          <a:prstGeom prst="rect">
            <a:avLst/>
          </a:prstGeom>
          <a:noFill/>
        </p:spPr>
        <p:txBody>
          <a:bodyPr wrap="square" lIns="91440" tIns="45720" rIns="91440" bIns="45720" anchor="t">
            <a:spAutoFit/>
          </a:bodyPr>
          <a:lstStyle/>
          <a:p>
            <a:r>
              <a:rPr lang="en-GB" sz="2000" dirty="0">
                <a:latin typeface="PT Sans Narrow" panose="020B0506020203020204" pitchFamily="34" charset="0"/>
              </a:rPr>
              <a:t>Meteorite checklist:</a:t>
            </a:r>
          </a:p>
          <a:p>
            <a:pPr marL="342900" indent="-342900">
              <a:lnSpc>
                <a:spcPct val="115000"/>
              </a:lnSpc>
              <a:spcAft>
                <a:spcPts val="800"/>
              </a:spcAft>
              <a:buFont typeface="Wingdings" panose="05000000000000000000" pitchFamily="2" charset="2"/>
              <a:buChar char="q"/>
            </a:pPr>
            <a:r>
              <a:rPr lang="en-GB" sz="2000" dirty="0">
                <a:latin typeface="PT Sans Narrow"/>
              </a:rPr>
              <a:t>Is it unusually heavy?</a:t>
            </a:r>
            <a:endParaRPr lang="en-GB" sz="2000" kern="100" dirty="0">
              <a:latin typeface="PT Sans Narrow"/>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latin typeface="PT Sans Narrow"/>
                <a:ea typeface="Aptos" panose="020B0004020202020204" pitchFamily="34" charset="0"/>
                <a:cs typeface="Times New Roman"/>
              </a:rPr>
              <a:t>Does it have a dark outside crust?</a:t>
            </a:r>
          </a:p>
          <a:p>
            <a:pPr marL="342900" indent="-342900">
              <a:lnSpc>
                <a:spcPct val="115000"/>
              </a:lnSpc>
              <a:spcAft>
                <a:spcPts val="800"/>
              </a:spcAft>
              <a:buFont typeface="Wingdings" panose="05000000000000000000" pitchFamily="2" charset="2"/>
              <a:buChar char="q"/>
            </a:pPr>
            <a:r>
              <a:rPr lang="en-GB" sz="2000" kern="100" dirty="0">
                <a:latin typeface="PT Sans Narrow"/>
                <a:ea typeface="Aptos" panose="020B0004020202020204" pitchFamily="34" charset="0"/>
                <a:cs typeface="Times New Roman"/>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latin typeface="PT Sans Narrow"/>
                <a:cs typeface="Times New Roman"/>
              </a:rPr>
              <a:t>Can you see little metallic bits?</a:t>
            </a:r>
            <a:endParaRPr lang="en-GB" sz="2000" dirty="0">
              <a:latin typeface="PT Sans Narrow"/>
              <a:cs typeface="Times New Roman"/>
            </a:endParaRPr>
          </a:p>
        </p:txBody>
      </p:sp>
      <p:sp>
        <p:nvSpPr>
          <p:cNvPr id="19" name="TextBox 18">
            <a:extLst>
              <a:ext uri="{FF2B5EF4-FFF2-40B4-BE49-F238E27FC236}">
                <a16:creationId xmlns:a16="http://schemas.microsoft.com/office/drawing/2014/main" id="{99923E8C-A97F-92FA-C4CE-64376BFF3D7B}"/>
              </a:ext>
            </a:extLst>
          </p:cNvPr>
          <p:cNvSpPr txBox="1"/>
          <p:nvPr/>
        </p:nvSpPr>
        <p:spPr>
          <a:xfrm>
            <a:off x="747021" y="2275508"/>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20" name="TextBox 19">
            <a:extLst>
              <a:ext uri="{FF2B5EF4-FFF2-40B4-BE49-F238E27FC236}">
                <a16:creationId xmlns:a16="http://schemas.microsoft.com/office/drawing/2014/main" id="{E9B48011-C391-CB57-147B-DB1DACD57786}"/>
              </a:ext>
            </a:extLst>
          </p:cNvPr>
          <p:cNvSpPr txBox="1"/>
          <p:nvPr/>
        </p:nvSpPr>
        <p:spPr>
          <a:xfrm>
            <a:off x="760274" y="3978412"/>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pic>
        <p:nvPicPr>
          <p:cNvPr id="22" name="Graphic 21" descr="Checkmark with solid fill">
            <a:extLst>
              <a:ext uri="{FF2B5EF4-FFF2-40B4-BE49-F238E27FC236}">
                <a16:creationId xmlns:a16="http://schemas.microsoft.com/office/drawing/2014/main" id="{222344DA-4E94-E60C-BB15-EA85BF1B52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9573" y="3464470"/>
            <a:ext cx="313184" cy="313184"/>
          </a:xfrm>
          <a:prstGeom prst="rect">
            <a:avLst/>
          </a:prstGeom>
        </p:spPr>
      </p:pic>
      <p:sp>
        <p:nvSpPr>
          <p:cNvPr id="23" name="Text Placeholder 4">
            <a:extLst>
              <a:ext uri="{FF2B5EF4-FFF2-40B4-BE49-F238E27FC236}">
                <a16:creationId xmlns:a16="http://schemas.microsoft.com/office/drawing/2014/main" id="{D75B7B74-FF93-7C9E-95B0-2DF2A54EC2E6}"/>
              </a:ext>
            </a:extLst>
          </p:cNvPr>
          <p:cNvSpPr>
            <a:spLocks noGrp="1"/>
          </p:cNvSpPr>
          <p:nvPr>
            <p:ph type="body" sz="half" idx="2"/>
          </p:nvPr>
        </p:nvSpPr>
        <p:spPr>
          <a:xfrm>
            <a:off x="747021" y="4904801"/>
            <a:ext cx="3932850" cy="374283"/>
          </a:xfrm>
        </p:spPr>
        <p:txBody>
          <a:bodyPr>
            <a:normAutofit lnSpcReduction="10000"/>
          </a:bodyPr>
          <a:lstStyle/>
          <a:p>
            <a:r>
              <a:rPr lang="en-GB" sz="2000" dirty="0"/>
              <a:t>This is…</a:t>
            </a:r>
          </a:p>
        </p:txBody>
      </p:sp>
      <p:sp>
        <p:nvSpPr>
          <p:cNvPr id="24" name="Text Placeholder 4">
            <a:extLst>
              <a:ext uri="{FF2B5EF4-FFF2-40B4-BE49-F238E27FC236}">
                <a16:creationId xmlns:a16="http://schemas.microsoft.com/office/drawing/2014/main" id="{5E020372-B318-5061-A024-CB448AC8063D}"/>
              </a:ext>
            </a:extLst>
          </p:cNvPr>
          <p:cNvSpPr txBox="1">
            <a:spLocks/>
          </p:cNvSpPr>
          <p:nvPr/>
        </p:nvSpPr>
        <p:spPr>
          <a:xfrm>
            <a:off x="760274" y="5308467"/>
            <a:ext cx="5830289" cy="1356764"/>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b="1" dirty="0"/>
              <a:t>Stony meteorite (achondrite)!</a:t>
            </a:r>
          </a:p>
          <a:p>
            <a:r>
              <a:rPr lang="en-GB" sz="2000" dirty="0"/>
              <a:t>This is an achondrite, a type of meteorite with Earth equivalent (some igneous rocks) – that’s why it’s so hard to identify as a meteorite!</a:t>
            </a:r>
          </a:p>
        </p:txBody>
      </p:sp>
      <p:pic>
        <p:nvPicPr>
          <p:cNvPr id="7" name="Picture 6">
            <a:extLst>
              <a:ext uri="{FF2B5EF4-FFF2-40B4-BE49-F238E27FC236}">
                <a16:creationId xmlns:a16="http://schemas.microsoft.com/office/drawing/2014/main" id="{B9C313BB-A6FD-9090-7912-3A70815CE8A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7328" y="233886"/>
            <a:ext cx="3283559" cy="1482451"/>
          </a:xfrm>
          <a:prstGeom prst="rect">
            <a:avLst/>
          </a:prstGeom>
        </p:spPr>
      </p:pic>
      <p:grpSp>
        <p:nvGrpSpPr>
          <p:cNvPr id="10" name="Group 9">
            <a:extLst>
              <a:ext uri="{FF2B5EF4-FFF2-40B4-BE49-F238E27FC236}">
                <a16:creationId xmlns:a16="http://schemas.microsoft.com/office/drawing/2014/main" id="{D7CDC1D3-61C8-91EF-DD4D-0B40E9F10AD0}"/>
              </a:ext>
            </a:extLst>
          </p:cNvPr>
          <p:cNvGrpSpPr/>
          <p:nvPr/>
        </p:nvGrpSpPr>
        <p:grpSpPr>
          <a:xfrm>
            <a:off x="6658087" y="1820540"/>
            <a:ext cx="5364590" cy="5085184"/>
            <a:chOff x="6445757" y="1772816"/>
            <a:chExt cx="5364590" cy="5085184"/>
          </a:xfrm>
        </p:grpSpPr>
        <p:pic>
          <p:nvPicPr>
            <p:cNvPr id="5" name="Picture 4" descr="A close-up of some rocks&#10;&#10;AI-generated content may be incorrect.">
              <a:extLst>
                <a:ext uri="{FF2B5EF4-FFF2-40B4-BE49-F238E27FC236}">
                  <a16:creationId xmlns:a16="http://schemas.microsoft.com/office/drawing/2014/main" id="{199698C7-986F-ADFB-88AE-9D89C71D2FCC}"/>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p:blipFill>
          <p:spPr>
            <a:xfrm rot="21446171">
              <a:off x="7773752" y="3694246"/>
              <a:ext cx="4036595" cy="2262515"/>
            </a:xfrm>
            <a:prstGeom prst="rect">
              <a:avLst/>
            </a:prstGeom>
          </p:spPr>
        </p:pic>
        <p:pic>
          <p:nvPicPr>
            <p:cNvPr id="8" name="Picture 7" descr="A close-up of a piece of rock&#10;&#10;AI-generated content may be incorrect.">
              <a:extLst>
                <a:ext uri="{FF2B5EF4-FFF2-40B4-BE49-F238E27FC236}">
                  <a16:creationId xmlns:a16="http://schemas.microsoft.com/office/drawing/2014/main" id="{FF4C0370-19BA-63B5-0DF4-9EE1C54522D2}"/>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a:stretch/>
          </p:blipFill>
          <p:spPr>
            <a:xfrm rot="21388469">
              <a:off x="7735739" y="1855366"/>
              <a:ext cx="4065107" cy="1832195"/>
            </a:xfrm>
            <a:prstGeom prst="rect">
              <a:avLst/>
            </a:prstGeom>
          </p:spPr>
        </p:pic>
        <p:pic>
          <p:nvPicPr>
            <p:cNvPr id="6" name="Picture 5" descr="A close-up of a rock&#10;&#10;AI-generated content may be incorrect.">
              <a:extLst>
                <a:ext uri="{FF2B5EF4-FFF2-40B4-BE49-F238E27FC236}">
                  <a16:creationId xmlns:a16="http://schemas.microsoft.com/office/drawing/2014/main" id="{8A93FE09-5F19-7434-5462-A9016A2EDCE9}"/>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val="0"/>
                </a:ext>
              </a:extLst>
            </a:blip>
            <a:srcRect/>
            <a:stretch/>
          </p:blipFill>
          <p:spPr>
            <a:xfrm>
              <a:off x="6445757" y="1772816"/>
              <a:ext cx="1652644" cy="2462915"/>
            </a:xfrm>
            <a:prstGeom prst="rect">
              <a:avLst/>
            </a:prstGeom>
            <a:effectLst>
              <a:softEdge rad="127000"/>
            </a:effectLst>
          </p:spPr>
        </p:pic>
        <p:pic>
          <p:nvPicPr>
            <p:cNvPr id="2" name="Picture 1" descr="A close-up of a rock&#10;&#10;AI-generated content may be incorrect.">
              <a:extLst>
                <a:ext uri="{FF2B5EF4-FFF2-40B4-BE49-F238E27FC236}">
                  <a16:creationId xmlns:a16="http://schemas.microsoft.com/office/drawing/2014/main" id="{8EB66D0C-8512-D705-B55C-58F59BC9D780}"/>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rcRect/>
            <a:stretch/>
          </p:blipFill>
          <p:spPr>
            <a:xfrm>
              <a:off x="6547017" y="4081353"/>
              <a:ext cx="1720064" cy="2102158"/>
            </a:xfrm>
            <a:prstGeom prst="rect">
              <a:avLst/>
            </a:prstGeom>
            <a:effectLst>
              <a:softEdge rad="127000"/>
            </a:effectLst>
          </p:spPr>
        </p:pic>
        <p:grpSp>
          <p:nvGrpSpPr>
            <p:cNvPr id="4" name="Group 3">
              <a:extLst>
                <a:ext uri="{FF2B5EF4-FFF2-40B4-BE49-F238E27FC236}">
                  <a16:creationId xmlns:a16="http://schemas.microsoft.com/office/drawing/2014/main" id="{72DF3076-57DD-8AA7-EEB7-16E8A385B57B}"/>
                </a:ext>
              </a:extLst>
            </p:cNvPr>
            <p:cNvGrpSpPr/>
            <p:nvPr/>
          </p:nvGrpSpPr>
          <p:grpSpPr>
            <a:xfrm>
              <a:off x="7278181" y="5858827"/>
              <a:ext cx="4110212" cy="999173"/>
              <a:chOff x="7118267" y="5858827"/>
              <a:chExt cx="4110212" cy="999173"/>
            </a:xfrm>
          </p:grpSpPr>
          <p:sp>
            <p:nvSpPr>
              <p:cNvPr id="9" name="TextBox 8">
                <a:extLst>
                  <a:ext uri="{FF2B5EF4-FFF2-40B4-BE49-F238E27FC236}">
                    <a16:creationId xmlns:a16="http://schemas.microsoft.com/office/drawing/2014/main" id="{A354A7CF-C261-60D8-EC7E-6E430A75C65F}"/>
                  </a:ext>
                </a:extLst>
              </p:cNvPr>
              <p:cNvSpPr txBox="1"/>
              <p:nvPr/>
            </p:nvSpPr>
            <p:spPr>
              <a:xfrm>
                <a:off x="10657489" y="6488668"/>
                <a:ext cx="570990" cy="369332"/>
              </a:xfrm>
              <a:prstGeom prst="rect">
                <a:avLst/>
              </a:prstGeom>
              <a:noFill/>
            </p:spPr>
            <p:txBody>
              <a:bodyPr wrap="none" rtlCol="0">
                <a:spAutoFit/>
              </a:bodyPr>
              <a:lstStyle/>
              <a:p>
                <a:r>
                  <a:rPr lang="en-GB" dirty="0">
                    <a:latin typeface="PT Sans Narrow" panose="020B0506020203020204" pitchFamily="34" charset="0"/>
                  </a:rPr>
                  <a:t>1 cm</a:t>
                </a:r>
              </a:p>
            </p:txBody>
          </p:sp>
          <p:pic>
            <p:nvPicPr>
              <p:cNvPr id="3" name="Picture 2" descr="A close-up of some rocks&#10;&#10;AI-generated content may be incorrect.">
                <a:extLst>
                  <a:ext uri="{FF2B5EF4-FFF2-40B4-BE49-F238E27FC236}">
                    <a16:creationId xmlns:a16="http://schemas.microsoft.com/office/drawing/2014/main" id="{BDF09814-EC41-64E6-CAAE-D1F761C5B4B3}"/>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contrast="20000"/>
                        </a14:imgEffect>
                      </a14:imgLayer>
                    </a14:imgProps>
                  </a:ext>
                  <a:ext uri="{28A0092B-C50C-407E-A947-70E740481C1C}">
                    <a14:useLocalDpi xmlns:a14="http://schemas.microsoft.com/office/drawing/2010/main" val="0"/>
                  </a:ext>
                </a:extLst>
              </a:blip>
              <a:srcRect/>
              <a:stretch/>
            </p:blipFill>
            <p:spPr>
              <a:xfrm rot="21446171">
                <a:off x="7118267" y="5858827"/>
                <a:ext cx="4036595" cy="723185"/>
              </a:xfrm>
              <a:prstGeom prst="rect">
                <a:avLst/>
              </a:prstGeom>
            </p:spPr>
          </p:pic>
        </p:grpSp>
      </p:grpSp>
    </p:spTree>
    <p:extLst>
      <p:ext uri="{BB962C8B-B14F-4D97-AF65-F5344CB8AC3E}">
        <p14:creationId xmlns:p14="http://schemas.microsoft.com/office/powerpoint/2010/main" val="198001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0AFB83-879D-6CED-FD4D-F3F31A40A4B7}"/>
              </a:ext>
            </a:extLst>
          </p:cNvPr>
          <p:cNvSpPr>
            <a:spLocks noGrp="1"/>
          </p:cNvSpPr>
          <p:nvPr>
            <p:ph idx="1"/>
          </p:nvPr>
        </p:nvSpPr>
        <p:spPr>
          <a:xfrm>
            <a:off x="475440" y="1225792"/>
            <a:ext cx="5266928" cy="504055"/>
          </a:xfrm>
        </p:spPr>
        <p:txBody>
          <a:bodyPr>
            <a:normAutofit/>
          </a:bodyPr>
          <a:lstStyle/>
          <a:p>
            <a:pPr marL="0" indent="0">
              <a:buNone/>
            </a:pPr>
            <a:r>
              <a:rPr lang="en-GB" sz="2000" dirty="0">
                <a:solidFill>
                  <a:schemeClr val="bg1"/>
                </a:solidFill>
              </a:rPr>
              <a:t>= mission to bring back samples from space</a:t>
            </a:r>
          </a:p>
        </p:txBody>
      </p:sp>
      <p:graphicFrame>
        <p:nvGraphicFramePr>
          <p:cNvPr id="4" name="Diagram 3">
            <a:extLst>
              <a:ext uri="{FF2B5EF4-FFF2-40B4-BE49-F238E27FC236}">
                <a16:creationId xmlns:a16="http://schemas.microsoft.com/office/drawing/2014/main" id="{1DAD1AE1-D7FA-8AFC-DCA7-9EB305396F4F}"/>
              </a:ext>
            </a:extLst>
          </p:cNvPr>
          <p:cNvGraphicFramePr/>
          <p:nvPr/>
        </p:nvGraphicFramePr>
        <p:xfrm>
          <a:off x="879357" y="2383787"/>
          <a:ext cx="10585175"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1A839FDD-4F81-9881-0BF2-566A0A1AFBCB}"/>
              </a:ext>
            </a:extLst>
          </p:cNvPr>
          <p:cNvSpPr/>
          <p:nvPr/>
        </p:nvSpPr>
        <p:spPr>
          <a:xfrm>
            <a:off x="1533367" y="3345553"/>
            <a:ext cx="684917" cy="526254"/>
          </a:xfrm>
          <a:prstGeom prst="rect">
            <a:avLst/>
          </a:prstGeom>
          <a:solidFill>
            <a:schemeClr val="bg1">
              <a:lumMod val="50000"/>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C4A580C-825C-AFA7-6C73-F71679854299}"/>
              </a:ext>
            </a:extLst>
          </p:cNvPr>
          <p:cNvSpPr/>
          <p:nvPr/>
        </p:nvSpPr>
        <p:spPr>
          <a:xfrm>
            <a:off x="3328180" y="5343739"/>
            <a:ext cx="876156" cy="287444"/>
          </a:xfrm>
          <a:prstGeom prst="rect">
            <a:avLst/>
          </a:prstGeom>
          <a:solidFill>
            <a:schemeClr val="bg1">
              <a:lumMod val="50000"/>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33D3DCD-3391-71AB-51CD-A131A52B032D}"/>
              </a:ext>
            </a:extLst>
          </p:cNvPr>
          <p:cNvSpPr/>
          <p:nvPr/>
        </p:nvSpPr>
        <p:spPr>
          <a:xfrm>
            <a:off x="5054246" y="3624965"/>
            <a:ext cx="1045690" cy="267572"/>
          </a:xfrm>
          <a:prstGeom prst="rect">
            <a:avLst/>
          </a:prstGeom>
          <a:solidFill>
            <a:schemeClr val="bg1">
              <a:lumMod val="50000"/>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869F2B1-B04D-3723-B0C1-ECD3D1534C5E}"/>
              </a:ext>
            </a:extLst>
          </p:cNvPr>
          <p:cNvSpPr/>
          <p:nvPr/>
        </p:nvSpPr>
        <p:spPr>
          <a:xfrm>
            <a:off x="8648177" y="3359994"/>
            <a:ext cx="1080120" cy="234287"/>
          </a:xfrm>
          <a:prstGeom prst="rect">
            <a:avLst/>
          </a:prstGeom>
          <a:solidFill>
            <a:schemeClr val="bg1">
              <a:lumMod val="50000"/>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C9826A9-3FA3-D5A2-B536-B78B2FEE847C}"/>
              </a:ext>
            </a:extLst>
          </p:cNvPr>
          <p:cNvSpPr txBox="1"/>
          <p:nvPr/>
        </p:nvSpPr>
        <p:spPr>
          <a:xfrm>
            <a:off x="3108904" y="2736170"/>
            <a:ext cx="1007007" cy="584775"/>
          </a:xfrm>
          <a:prstGeom prst="rect">
            <a:avLst/>
          </a:prstGeom>
          <a:noFill/>
        </p:spPr>
        <p:txBody>
          <a:bodyPr wrap="none" rtlCol="0">
            <a:spAutoFit/>
          </a:bodyPr>
          <a:lstStyle/>
          <a:p>
            <a:r>
              <a:rPr lang="en-GB" sz="3200" b="1" dirty="0">
                <a:solidFill>
                  <a:schemeClr val="bg1">
                    <a:lumMod val="50000"/>
                  </a:schemeClr>
                </a:solidFill>
                <a:latin typeface="PT Sans Narrow" panose="020B0506020203020204" pitchFamily="34" charset="0"/>
              </a:rPr>
              <a:t>Moon</a:t>
            </a:r>
          </a:p>
        </p:txBody>
      </p:sp>
      <p:sp>
        <p:nvSpPr>
          <p:cNvPr id="10" name="Rectangle 9">
            <a:extLst>
              <a:ext uri="{FF2B5EF4-FFF2-40B4-BE49-F238E27FC236}">
                <a16:creationId xmlns:a16="http://schemas.microsoft.com/office/drawing/2014/main" id="{B98E354E-34C2-73BC-C424-C46566EC0020}"/>
              </a:ext>
            </a:extLst>
          </p:cNvPr>
          <p:cNvSpPr/>
          <p:nvPr/>
        </p:nvSpPr>
        <p:spPr>
          <a:xfrm>
            <a:off x="3287688" y="5669969"/>
            <a:ext cx="956199" cy="282167"/>
          </a:xfrm>
          <a:prstGeom prst="rect">
            <a:avLst/>
          </a:prstGeom>
          <a:solidFill>
            <a:srgbClr val="00B0F0">
              <a:alpha val="4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F7B28EA-F272-9DCF-C465-94B02AB08D8D}"/>
              </a:ext>
            </a:extLst>
          </p:cNvPr>
          <p:cNvSpPr txBox="1"/>
          <p:nvPr/>
        </p:nvSpPr>
        <p:spPr>
          <a:xfrm>
            <a:off x="1843146" y="5449689"/>
            <a:ext cx="1122423" cy="584775"/>
          </a:xfrm>
          <a:prstGeom prst="rect">
            <a:avLst/>
          </a:prstGeom>
          <a:noFill/>
        </p:spPr>
        <p:txBody>
          <a:bodyPr wrap="none" rtlCol="0">
            <a:spAutoFit/>
          </a:bodyPr>
          <a:lstStyle/>
          <a:p>
            <a:r>
              <a:rPr lang="en-GB" sz="3200" b="1" dirty="0">
                <a:solidFill>
                  <a:srgbClr val="00B0F0"/>
                </a:solidFill>
                <a:latin typeface="PT Sans Narrow" panose="020B0506020203020204" pitchFamily="34" charset="0"/>
              </a:rPr>
              <a:t>Comet</a:t>
            </a:r>
          </a:p>
        </p:txBody>
      </p:sp>
      <p:sp>
        <p:nvSpPr>
          <p:cNvPr id="12" name="Rectangle 11">
            <a:extLst>
              <a:ext uri="{FF2B5EF4-FFF2-40B4-BE49-F238E27FC236}">
                <a16:creationId xmlns:a16="http://schemas.microsoft.com/office/drawing/2014/main" id="{7F33249B-6EA9-087D-F792-6911EA205302}"/>
              </a:ext>
            </a:extLst>
          </p:cNvPr>
          <p:cNvSpPr/>
          <p:nvPr/>
        </p:nvSpPr>
        <p:spPr>
          <a:xfrm>
            <a:off x="3215680" y="6008778"/>
            <a:ext cx="1122423" cy="281696"/>
          </a:xfrm>
          <a:prstGeom prst="rect">
            <a:avLst/>
          </a:prstGeom>
          <a:solidFill>
            <a:schemeClr val="tx2">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247A4AF-B2D3-BE50-DA3D-51BE46604EA4}"/>
              </a:ext>
            </a:extLst>
          </p:cNvPr>
          <p:cNvSpPr/>
          <p:nvPr/>
        </p:nvSpPr>
        <p:spPr>
          <a:xfrm>
            <a:off x="5015880" y="3356992"/>
            <a:ext cx="1122423" cy="260883"/>
          </a:xfrm>
          <a:prstGeom prst="rect">
            <a:avLst/>
          </a:prstGeom>
          <a:solidFill>
            <a:schemeClr val="tx2">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075E19C-4496-7D83-F576-7C9A965BF850}"/>
              </a:ext>
            </a:extLst>
          </p:cNvPr>
          <p:cNvSpPr/>
          <p:nvPr/>
        </p:nvSpPr>
        <p:spPr>
          <a:xfrm>
            <a:off x="8626366" y="2819327"/>
            <a:ext cx="1122423" cy="241007"/>
          </a:xfrm>
          <a:prstGeom prst="rect">
            <a:avLst/>
          </a:prstGeom>
          <a:solidFill>
            <a:schemeClr val="tx2">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F824BC2-6104-2E38-5C91-9A287FACB0FC}"/>
              </a:ext>
            </a:extLst>
          </p:cNvPr>
          <p:cNvSpPr/>
          <p:nvPr/>
        </p:nvSpPr>
        <p:spPr>
          <a:xfrm>
            <a:off x="6692710" y="5205482"/>
            <a:ext cx="1109650" cy="287444"/>
          </a:xfrm>
          <a:prstGeom prst="rect">
            <a:avLst/>
          </a:prstGeom>
          <a:solidFill>
            <a:schemeClr val="tx2">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8B840757-596B-D257-B35E-EB7A31107CDA}"/>
              </a:ext>
            </a:extLst>
          </p:cNvPr>
          <p:cNvSpPr txBox="1"/>
          <p:nvPr/>
        </p:nvSpPr>
        <p:spPr>
          <a:xfrm>
            <a:off x="7923453" y="5700886"/>
            <a:ext cx="1552028" cy="584775"/>
          </a:xfrm>
          <a:prstGeom prst="rect">
            <a:avLst/>
          </a:prstGeom>
          <a:noFill/>
        </p:spPr>
        <p:txBody>
          <a:bodyPr wrap="none" rtlCol="0">
            <a:spAutoFit/>
          </a:bodyPr>
          <a:lstStyle/>
          <a:p>
            <a:r>
              <a:rPr lang="en-GB" sz="3200" b="1" dirty="0">
                <a:solidFill>
                  <a:schemeClr val="tx2"/>
                </a:solidFill>
                <a:latin typeface="PT Sans Narrow" panose="020B0506020203020204" pitchFamily="34" charset="0"/>
              </a:rPr>
              <a:t>Asteroids</a:t>
            </a:r>
          </a:p>
        </p:txBody>
      </p:sp>
      <p:sp>
        <p:nvSpPr>
          <p:cNvPr id="17" name="Rectangle 16">
            <a:extLst>
              <a:ext uri="{FF2B5EF4-FFF2-40B4-BE49-F238E27FC236}">
                <a16:creationId xmlns:a16="http://schemas.microsoft.com/office/drawing/2014/main" id="{FAD0F282-5698-D2E7-A0A4-EB75BF69331B}"/>
              </a:ext>
            </a:extLst>
          </p:cNvPr>
          <p:cNvSpPr/>
          <p:nvPr/>
        </p:nvSpPr>
        <p:spPr>
          <a:xfrm>
            <a:off x="8712134" y="3630415"/>
            <a:ext cx="995464" cy="241392"/>
          </a:xfrm>
          <a:prstGeom prst="rect">
            <a:avLst/>
          </a:prstGeom>
          <a:solidFill>
            <a:srgbClr val="C00000">
              <a:alpha val="4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B6E60855-3C56-1CF4-28A4-990DDA84C968}"/>
              </a:ext>
            </a:extLst>
          </p:cNvPr>
          <p:cNvSpPr txBox="1"/>
          <p:nvPr/>
        </p:nvSpPr>
        <p:spPr>
          <a:xfrm>
            <a:off x="6910769" y="3262787"/>
            <a:ext cx="891591" cy="584775"/>
          </a:xfrm>
          <a:prstGeom prst="rect">
            <a:avLst/>
          </a:prstGeom>
          <a:noFill/>
        </p:spPr>
        <p:txBody>
          <a:bodyPr wrap="none" rtlCol="0">
            <a:spAutoFit/>
          </a:bodyPr>
          <a:lstStyle/>
          <a:p>
            <a:r>
              <a:rPr lang="en-GB" sz="3200" b="1" dirty="0">
                <a:solidFill>
                  <a:srgbClr val="C00000"/>
                </a:solidFill>
                <a:latin typeface="PT Sans Narrow" panose="020B0506020203020204" pitchFamily="34" charset="0"/>
              </a:rPr>
              <a:t>Mars</a:t>
            </a:r>
          </a:p>
        </p:txBody>
      </p:sp>
      <p:sp>
        <p:nvSpPr>
          <p:cNvPr id="19" name="Rectangle 18">
            <a:extLst>
              <a:ext uri="{FF2B5EF4-FFF2-40B4-BE49-F238E27FC236}">
                <a16:creationId xmlns:a16="http://schemas.microsoft.com/office/drawing/2014/main" id="{42B7A5AF-BF08-9EB9-ADFC-1AAA206B9BA6}"/>
              </a:ext>
            </a:extLst>
          </p:cNvPr>
          <p:cNvSpPr/>
          <p:nvPr/>
        </p:nvSpPr>
        <p:spPr>
          <a:xfrm>
            <a:off x="8883610" y="3091771"/>
            <a:ext cx="588796" cy="229174"/>
          </a:xfrm>
          <a:prstGeom prst="rect">
            <a:avLst/>
          </a:prstGeom>
          <a:solidFill>
            <a:schemeClr val="accent6">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44E7954A-1535-7501-2F4D-D2E86E5117E6}"/>
              </a:ext>
            </a:extLst>
          </p:cNvPr>
          <p:cNvSpPr txBox="1"/>
          <p:nvPr/>
        </p:nvSpPr>
        <p:spPr>
          <a:xfrm>
            <a:off x="10313255" y="2477956"/>
            <a:ext cx="1151277" cy="1077218"/>
          </a:xfrm>
          <a:prstGeom prst="rect">
            <a:avLst/>
          </a:prstGeom>
          <a:noFill/>
        </p:spPr>
        <p:txBody>
          <a:bodyPr wrap="none" rtlCol="0">
            <a:spAutoFit/>
          </a:bodyPr>
          <a:lstStyle/>
          <a:p>
            <a:pPr algn="ctr"/>
            <a:r>
              <a:rPr lang="en-GB" sz="3200" b="1" dirty="0">
                <a:solidFill>
                  <a:schemeClr val="accent6"/>
                </a:solidFill>
                <a:latin typeface="PT Sans Narrow" panose="020B0506020203020204" pitchFamily="34" charset="0"/>
              </a:rPr>
              <a:t>Mars </a:t>
            </a:r>
          </a:p>
          <a:p>
            <a:pPr algn="ctr"/>
            <a:r>
              <a:rPr lang="en-GB" sz="3200" b="1" dirty="0">
                <a:solidFill>
                  <a:schemeClr val="accent6"/>
                </a:solidFill>
                <a:latin typeface="PT Sans Narrow" panose="020B0506020203020204" pitchFamily="34" charset="0"/>
              </a:rPr>
              <a:t>moons</a:t>
            </a:r>
          </a:p>
        </p:txBody>
      </p:sp>
      <p:pic>
        <p:nvPicPr>
          <p:cNvPr id="23" name="Picture 22" descr="A black background with white text&#10;&#10;AI-generated content may be incorrect.">
            <a:extLst>
              <a:ext uri="{FF2B5EF4-FFF2-40B4-BE49-F238E27FC236}">
                <a16:creationId xmlns:a16="http://schemas.microsoft.com/office/drawing/2014/main" id="{4CBFDF37-C2E2-AEFD-3BE2-9927B8B6391D}"/>
              </a:ext>
            </a:extLst>
          </p:cNvPr>
          <p:cNvPicPr>
            <a:picLocks noChangeAspect="1"/>
          </p:cNvPicPr>
          <p:nvPr/>
        </p:nvPicPr>
        <p:blipFill>
          <a:blip r:embed="rId8" cstate="print">
            <a:extLst>
              <a:ext uri="{28A0092B-C50C-407E-A947-70E740481C1C}">
                <a14:useLocalDpi xmlns:a14="http://schemas.microsoft.com/office/drawing/2010/main" val="0"/>
              </a:ext>
            </a:extLst>
          </a:blip>
          <a:srcRect b="29888"/>
          <a:stretch/>
        </p:blipFill>
        <p:spPr>
          <a:xfrm>
            <a:off x="47328" y="243241"/>
            <a:ext cx="6982759" cy="915047"/>
          </a:xfrm>
          <a:prstGeom prst="rect">
            <a:avLst/>
          </a:prstGeom>
        </p:spPr>
      </p:pic>
    </p:spTree>
    <p:extLst>
      <p:ext uri="{BB962C8B-B14F-4D97-AF65-F5344CB8AC3E}">
        <p14:creationId xmlns:p14="http://schemas.microsoft.com/office/powerpoint/2010/main" val="278010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animBg="1"/>
      <p:bldP spid="11" grpId="0"/>
      <p:bldP spid="12" grpId="0" animBg="1"/>
      <p:bldP spid="13" grpId="0" animBg="1"/>
      <p:bldP spid="14" grpId="0" animBg="1"/>
      <p:bldP spid="15" grpId="0" animBg="1"/>
      <p:bldP spid="16" grpId="0"/>
      <p:bldP spid="17" grpId="0" animBg="1"/>
      <p:bldP spid="18" grpId="0"/>
      <p:bldP spid="19" grpId="0" animBg="1"/>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CDB2DD-E264-02A3-8E3F-AF94C27F5721}"/>
              </a:ext>
            </a:extLst>
          </p:cNvPr>
          <p:cNvSpPr>
            <a:spLocks noGrp="1"/>
          </p:cNvSpPr>
          <p:nvPr>
            <p:ph idx="1"/>
          </p:nvPr>
        </p:nvSpPr>
        <p:spPr>
          <a:xfrm>
            <a:off x="2078564" y="2276873"/>
            <a:ext cx="7859216" cy="2880319"/>
          </a:xfrm>
        </p:spPr>
        <p:txBody>
          <a:bodyPr vert="horz" lIns="91440" tIns="45720" rIns="91440" bIns="45720" rtlCol="0" anchor="t">
            <a:normAutofit fontScale="92500" lnSpcReduction="10000"/>
          </a:bodyPr>
          <a:lstStyle/>
          <a:p>
            <a:pPr marL="0" indent="0" algn="ctr">
              <a:buNone/>
            </a:pPr>
            <a:r>
              <a:rPr lang="en-GB" sz="4300" dirty="0"/>
              <a:t>Thank you for your attention!</a:t>
            </a:r>
          </a:p>
          <a:p>
            <a:pPr marL="0" indent="0" algn="ctr">
              <a:buNone/>
            </a:pPr>
            <a:endParaRPr lang="en-GB" dirty="0"/>
          </a:p>
          <a:p>
            <a:pPr marL="0" indent="0" algn="ctr">
              <a:buNone/>
            </a:pPr>
            <a:r>
              <a:rPr lang="en-GB" sz="2200" dirty="0"/>
              <a:t>Contact our education team at </a:t>
            </a:r>
            <a:r>
              <a:rPr lang="en-GB" sz="2200" dirty="0">
                <a:solidFill>
                  <a:schemeClr val="tx2"/>
                </a:solidFill>
                <a:hlinkClick r:id="rId3">
                  <a:extLst>
                    <a:ext uri="{A12FA001-AC4F-418D-AE19-62706E023703}">
                      <ahyp:hlinkClr xmlns:ahyp="http://schemas.microsoft.com/office/drawing/2018/hyperlinkcolor" val="tx"/>
                    </a:ext>
                  </a:extLst>
                </a:hlinkClick>
              </a:rPr>
              <a:t>education@geolsoc.org.uk</a:t>
            </a:r>
            <a:r>
              <a:rPr lang="en-GB" sz="2200" dirty="0">
                <a:solidFill>
                  <a:schemeClr val="tx2"/>
                </a:solidFill>
              </a:rPr>
              <a:t> </a:t>
            </a:r>
          </a:p>
          <a:p>
            <a:pPr marL="0" indent="0" algn="ctr">
              <a:buNone/>
            </a:pPr>
            <a:endParaRPr lang="en-GB" sz="2600" dirty="0"/>
          </a:p>
          <a:p>
            <a:pPr marL="0" indent="0" algn="ctr">
              <a:buNone/>
            </a:pPr>
            <a:r>
              <a:rPr lang="en-GB" sz="2600" dirty="0"/>
              <a:t>This lesson was created as part of a project funded by the </a:t>
            </a:r>
          </a:p>
          <a:p>
            <a:pPr marL="0" indent="0" algn="ctr">
              <a:buNone/>
            </a:pPr>
            <a:r>
              <a:rPr lang="en-GB" sz="2600" dirty="0">
                <a:latin typeface="PT Sans Narrow"/>
              </a:rPr>
              <a:t>UK Space Agency Space for All fund</a:t>
            </a:r>
          </a:p>
        </p:txBody>
      </p:sp>
      <p:pic>
        <p:nvPicPr>
          <p:cNvPr id="7" name="Picture 6" descr="A close up of a logo&#10;&#10;Description automatically generated">
            <a:extLst>
              <a:ext uri="{FF2B5EF4-FFF2-40B4-BE49-F238E27FC236}">
                <a16:creationId xmlns:a16="http://schemas.microsoft.com/office/drawing/2014/main" id="{41490B52-171F-3ABA-6041-EC60E5995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3832" y="5445225"/>
            <a:ext cx="2664296" cy="746003"/>
          </a:xfrm>
          <a:prstGeom prst="rect">
            <a:avLst/>
          </a:prstGeom>
        </p:spPr>
      </p:pic>
    </p:spTree>
    <p:extLst>
      <p:ext uri="{BB962C8B-B14F-4D97-AF65-F5344CB8AC3E}">
        <p14:creationId xmlns:p14="http://schemas.microsoft.com/office/powerpoint/2010/main" val="780773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141E62-D872-224A-1767-A1870CB5164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476" t="3082" r="8136" b="1101"/>
          <a:stretch/>
        </p:blipFill>
        <p:spPr>
          <a:xfrm rot="19829472">
            <a:off x="-978128" y="3308022"/>
            <a:ext cx="5284694" cy="5189731"/>
          </a:xfrm>
          <a:prstGeom prst="ellipse">
            <a:avLst/>
          </a:prstGeom>
          <a:effectLst>
            <a:glow rad="457200">
              <a:schemeClr val="accent5">
                <a:satMod val="175000"/>
                <a:alpha val="40000"/>
              </a:schemeClr>
            </a:glow>
          </a:effectLst>
        </p:spPr>
      </p:pic>
      <p:pic>
        <p:nvPicPr>
          <p:cNvPr id="11" name="Picture 10">
            <a:extLst>
              <a:ext uri="{FF2B5EF4-FFF2-40B4-BE49-F238E27FC236}">
                <a16:creationId xmlns:a16="http://schemas.microsoft.com/office/drawing/2014/main" id="{F36ED50B-F9EB-D3ED-E847-555F3FD5E1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20002100">
            <a:off x="8659100" y="3917467"/>
            <a:ext cx="3213794" cy="2184423"/>
          </a:xfrm>
          <a:prstGeom prst="rect">
            <a:avLst/>
          </a:prstGeom>
        </p:spPr>
      </p:pic>
      <p:pic>
        <p:nvPicPr>
          <p:cNvPr id="32" name="Picture 31">
            <a:extLst>
              <a:ext uri="{FF2B5EF4-FFF2-40B4-BE49-F238E27FC236}">
                <a16:creationId xmlns:a16="http://schemas.microsoft.com/office/drawing/2014/main" id="{EAF5AE0F-0550-D9E0-715D-FE2C1548FEE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5000" l="4598" r="98851">
                        <a14:foregroundMark x1="8621" y1="62143" x2="10920" y2="49286"/>
                        <a14:foregroundMark x1="50000" y1="88571" x2="47701" y2="87857"/>
                        <a14:foregroundMark x1="48276" y1="95000" x2="55747" y2="95000"/>
                        <a14:foregroundMark x1="78161" y1="88571" x2="77586" y2="80000"/>
                        <a14:foregroundMark x1="87931" y1="42143" x2="86207" y2="31429"/>
                        <a14:foregroundMark x1="7471" y1="86429" x2="5172" y2="83571"/>
                        <a14:backgroundMark x1="66092" y1="0" x2="69540" y2="10000"/>
                        <a14:backgroundMark x1="67241" y1="0" x2="69540" y2="714"/>
                        <a14:backgroundMark x1="93103" y1="0" x2="88506" y2="6429"/>
                        <a14:backgroundMark x1="96552" y1="0" x2="95977" y2="6429"/>
                        <a14:backgroundMark x1="94253" y1="2143" x2="98851" y2="2143"/>
                      </a14:backgroundRemoval>
                    </a14:imgEffect>
                  </a14:imgLayer>
                </a14:imgProps>
              </a:ext>
              <a:ext uri="{28A0092B-C50C-407E-A947-70E740481C1C}">
                <a14:useLocalDpi xmlns:a14="http://schemas.microsoft.com/office/drawing/2010/main" val="0"/>
              </a:ext>
            </a:extLst>
          </a:blip>
          <a:srcRect/>
          <a:stretch/>
        </p:blipFill>
        <p:spPr>
          <a:xfrm>
            <a:off x="2262392" y="3502217"/>
            <a:ext cx="738219" cy="596985"/>
          </a:xfrm>
          <a:prstGeom prst="rect">
            <a:avLst/>
          </a:prstGeom>
        </p:spPr>
      </p:pic>
      <p:pic>
        <p:nvPicPr>
          <p:cNvPr id="34" name="Picture 33">
            <a:extLst>
              <a:ext uri="{FF2B5EF4-FFF2-40B4-BE49-F238E27FC236}">
                <a16:creationId xmlns:a16="http://schemas.microsoft.com/office/drawing/2014/main" id="{3416D02B-0AD1-BDFA-9B35-08371652F278}"/>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787" b="98011" l="707" r="95760">
                        <a14:foregroundMark x1="32332" y1="12477" x2="37279" y2="12297"/>
                        <a14:foregroundMark x1="47173" y1="8137" x2="55830" y2="6148"/>
                        <a14:foregroundMark x1="8127" y1="46293" x2="4770" y2="35805"/>
                        <a14:foregroundMark x1="4770" y1="35805" x2="9541" y2="32007"/>
                        <a14:foregroundMark x1="3710" y1="62387" x2="2297" y2="59132"/>
                        <a14:foregroundMark x1="1413" y1="42495" x2="1060" y2="37432"/>
                        <a14:foregroundMark x1="88339" y1="50814" x2="90459" y2="41410"/>
                        <a14:foregroundMark x1="90459" y1="41410" x2="86926" y2="35805"/>
                        <a14:foregroundMark x1="92226" y1="37432" x2="95760" y2="42495"/>
                        <a14:foregroundMark x1="24205" y1="95479" x2="54417" y2="92224"/>
                        <a14:foregroundMark x1="54417" y1="92224" x2="65018" y2="93852"/>
                        <a14:foregroundMark x1="67138" y1="98011" x2="34276" y2="95841"/>
                        <a14:foregroundMark x1="34276" y1="95841" x2="25265" y2="98011"/>
                        <a14:foregroundMark x1="25265" y1="98011" x2="21025" y2="97830"/>
                      </a14:backgroundRemoval>
                    </a14:imgEffect>
                  </a14:imgLayer>
                </a14:imgProps>
              </a:ext>
              <a:ext uri="{28A0092B-C50C-407E-A947-70E740481C1C}">
                <a14:useLocalDpi xmlns:a14="http://schemas.microsoft.com/office/drawing/2010/main" val="0"/>
              </a:ext>
            </a:extLst>
          </a:blip>
          <a:srcRect t="3526" r="1922"/>
          <a:stretch/>
        </p:blipFill>
        <p:spPr>
          <a:xfrm>
            <a:off x="2075615" y="2956957"/>
            <a:ext cx="1111775" cy="1068480"/>
          </a:xfrm>
          <a:prstGeom prst="rect">
            <a:avLst/>
          </a:prstGeom>
        </p:spPr>
      </p:pic>
      <p:pic>
        <p:nvPicPr>
          <p:cNvPr id="38" name="Picture 37">
            <a:extLst>
              <a:ext uri="{FF2B5EF4-FFF2-40B4-BE49-F238E27FC236}">
                <a16:creationId xmlns:a16="http://schemas.microsoft.com/office/drawing/2014/main" id="{2D32A538-87E8-739D-21A4-C247D96B17E7}"/>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8721" b="100000" l="0" r="100000">
                        <a14:foregroundMark x1="34356" y1="88584" x2="70552" y2="82192"/>
                        <a14:foregroundMark x1="70552" y1="82192" x2="75460" y2="88128"/>
                        <a14:foregroundMark x1="19632" y1="88584" x2="18405" y2="73516"/>
                        <a14:foregroundMark x1="24540" y1="48402" x2="49080" y2="25114"/>
                      </a14:backgroundRemoval>
                    </a14:imgEffect>
                  </a14:imgLayer>
                </a14:imgProps>
              </a:ext>
              <a:ext uri="{28A0092B-C50C-407E-A947-70E740481C1C}">
                <a14:useLocalDpi xmlns:a14="http://schemas.microsoft.com/office/drawing/2010/main" val="0"/>
              </a:ext>
            </a:extLst>
          </a:blip>
          <a:srcRect/>
          <a:stretch/>
        </p:blipFill>
        <p:spPr>
          <a:xfrm rot="20454866">
            <a:off x="6630604" y="2455012"/>
            <a:ext cx="792088" cy="1068480"/>
          </a:xfrm>
          <a:prstGeom prst="rect">
            <a:avLst/>
          </a:prstGeom>
        </p:spPr>
      </p:pic>
      <p:pic>
        <p:nvPicPr>
          <p:cNvPr id="39" name="Picture 38">
            <a:extLst>
              <a:ext uri="{FF2B5EF4-FFF2-40B4-BE49-F238E27FC236}">
                <a16:creationId xmlns:a16="http://schemas.microsoft.com/office/drawing/2014/main" id="{240BF843-7B51-1E35-2F4C-E8B328E6BD8F}"/>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90411" l="0" r="91593">
                        <a14:foregroundMark x1="41593" y1="13014" x2="40708" y2="76027"/>
                        <a14:foregroundMark x1="40708" y1="76027" x2="67699" y2="37671"/>
                        <a14:foregroundMark x1="67699" y1="37671" x2="68142" y2="35616"/>
                        <a14:foregroundMark x1="62389" y1="75342" x2="38496" y2="86986"/>
                        <a14:foregroundMark x1="38496" y1="86986" x2="12389" y2="86986"/>
                        <a14:foregroundMark x1="83186" y1="43151" x2="92035" y2="45890"/>
                        <a14:backgroundMark x1="0" y1="8219" x2="0" y2="18493"/>
                        <a14:backgroundMark x1="442" y1="4110" x2="1770" y2="12329"/>
                        <a14:backgroundMark x1="0" y1="44521" x2="0" y2="46575"/>
                        <a14:backgroundMark x1="0" y1="1370" x2="2212" y2="5479"/>
                      </a14:backgroundRemoval>
                    </a14:imgEffect>
                  </a14:imgLayer>
                </a14:imgProps>
              </a:ext>
              <a:ext uri="{28A0092B-C50C-407E-A947-70E740481C1C}">
                <a14:useLocalDpi xmlns:a14="http://schemas.microsoft.com/office/drawing/2010/main" val="0"/>
              </a:ext>
            </a:extLst>
          </a:blip>
          <a:srcRect/>
          <a:stretch/>
        </p:blipFill>
        <p:spPr>
          <a:xfrm>
            <a:off x="6754070" y="4167605"/>
            <a:ext cx="1102713" cy="710238"/>
          </a:xfrm>
          <a:prstGeom prst="rect">
            <a:avLst/>
          </a:prstGeom>
        </p:spPr>
      </p:pic>
      <p:sp>
        <p:nvSpPr>
          <p:cNvPr id="44" name="TextBox 43">
            <a:extLst>
              <a:ext uri="{FF2B5EF4-FFF2-40B4-BE49-F238E27FC236}">
                <a16:creationId xmlns:a16="http://schemas.microsoft.com/office/drawing/2014/main" id="{31A394FA-8AFD-5F93-3A5B-FB74080410EB}"/>
              </a:ext>
            </a:extLst>
          </p:cNvPr>
          <p:cNvSpPr txBox="1"/>
          <p:nvPr/>
        </p:nvSpPr>
        <p:spPr>
          <a:xfrm>
            <a:off x="9117703" y="3383904"/>
            <a:ext cx="1212191" cy="523220"/>
          </a:xfrm>
          <a:prstGeom prst="rect">
            <a:avLst/>
          </a:prstGeom>
          <a:noFill/>
        </p:spPr>
        <p:txBody>
          <a:bodyPr wrap="none" rtlCol="0">
            <a:spAutoFit/>
          </a:bodyPr>
          <a:lstStyle/>
          <a:p>
            <a:r>
              <a:rPr lang="en-GB" sz="2800" dirty="0">
                <a:latin typeface="PT Sans Narrow" panose="020B0506020203020204" pitchFamily="34" charset="0"/>
              </a:rPr>
              <a:t>Asteroid</a:t>
            </a:r>
          </a:p>
        </p:txBody>
      </p:sp>
      <p:sp>
        <p:nvSpPr>
          <p:cNvPr id="45" name="TextBox 44">
            <a:extLst>
              <a:ext uri="{FF2B5EF4-FFF2-40B4-BE49-F238E27FC236}">
                <a16:creationId xmlns:a16="http://schemas.microsoft.com/office/drawing/2014/main" id="{522E56FF-E809-B72A-4818-5011B52D5B7F}"/>
              </a:ext>
            </a:extLst>
          </p:cNvPr>
          <p:cNvSpPr txBox="1"/>
          <p:nvPr/>
        </p:nvSpPr>
        <p:spPr>
          <a:xfrm>
            <a:off x="6518994" y="3594003"/>
            <a:ext cx="1576072" cy="523220"/>
          </a:xfrm>
          <a:prstGeom prst="rect">
            <a:avLst/>
          </a:prstGeom>
          <a:noFill/>
        </p:spPr>
        <p:txBody>
          <a:bodyPr wrap="none" rtlCol="0">
            <a:spAutoFit/>
          </a:bodyPr>
          <a:lstStyle/>
          <a:p>
            <a:r>
              <a:rPr lang="en-GB" sz="2800" dirty="0">
                <a:latin typeface="PT Sans Narrow" panose="020B0506020203020204" pitchFamily="34" charset="0"/>
              </a:rPr>
              <a:t>Meteoroids</a:t>
            </a:r>
          </a:p>
        </p:txBody>
      </p:sp>
      <p:sp>
        <p:nvSpPr>
          <p:cNvPr id="46" name="TextBox 45">
            <a:extLst>
              <a:ext uri="{FF2B5EF4-FFF2-40B4-BE49-F238E27FC236}">
                <a16:creationId xmlns:a16="http://schemas.microsoft.com/office/drawing/2014/main" id="{DC0B2007-0BFD-4531-A0AD-AD5597447414}"/>
              </a:ext>
            </a:extLst>
          </p:cNvPr>
          <p:cNvSpPr txBox="1"/>
          <p:nvPr/>
        </p:nvSpPr>
        <p:spPr>
          <a:xfrm>
            <a:off x="1919536" y="2966197"/>
            <a:ext cx="1513556" cy="523220"/>
          </a:xfrm>
          <a:prstGeom prst="rect">
            <a:avLst/>
          </a:prstGeom>
          <a:noFill/>
        </p:spPr>
        <p:txBody>
          <a:bodyPr wrap="none" rtlCol="0">
            <a:spAutoFit/>
          </a:bodyPr>
          <a:lstStyle/>
          <a:p>
            <a:r>
              <a:rPr lang="en-GB" sz="2800" dirty="0">
                <a:latin typeface="PT Sans Narrow" panose="020B0506020203020204" pitchFamily="34" charset="0"/>
              </a:rPr>
              <a:t>Meteorites</a:t>
            </a:r>
          </a:p>
        </p:txBody>
      </p:sp>
      <p:grpSp>
        <p:nvGrpSpPr>
          <p:cNvPr id="51" name="Group 50">
            <a:extLst>
              <a:ext uri="{FF2B5EF4-FFF2-40B4-BE49-F238E27FC236}">
                <a16:creationId xmlns:a16="http://schemas.microsoft.com/office/drawing/2014/main" id="{3F51F215-3618-F571-B059-86150B391DCC}"/>
              </a:ext>
            </a:extLst>
          </p:cNvPr>
          <p:cNvGrpSpPr/>
          <p:nvPr/>
        </p:nvGrpSpPr>
        <p:grpSpPr>
          <a:xfrm rot="21077594">
            <a:off x="5367104" y="7461448"/>
            <a:ext cx="1457791" cy="1786332"/>
            <a:chOff x="5896538" y="7571140"/>
            <a:chExt cx="1457791" cy="1786332"/>
          </a:xfrm>
        </p:grpSpPr>
        <p:pic>
          <p:nvPicPr>
            <p:cNvPr id="49" name="Picture 48">
              <a:extLst>
                <a:ext uri="{FF2B5EF4-FFF2-40B4-BE49-F238E27FC236}">
                  <a16:creationId xmlns:a16="http://schemas.microsoft.com/office/drawing/2014/main" id="{4FC403EE-DB8F-ACCD-50FB-5D689C65A2F3}"/>
                </a:ext>
              </a:extLst>
            </p:cNvPr>
            <p:cNvPicPr>
              <a:picLocks noChangeAspect="1"/>
            </p:cNvPicPr>
            <p:nvPr/>
          </p:nvPicPr>
          <p:blipFill>
            <a:blip r:embed="rId13" cstate="print">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2329" b="45205" l="3166" r="94972">
                          <a14:foregroundMark x1="27933" y1="43973" x2="10428" y2="39863"/>
                          <a14:foregroundMark x1="10428" y1="39863" x2="7635" y2="28082"/>
                          <a14:foregroundMark x1="7635" y1="28082" x2="8566" y2="26164"/>
                          <a14:foregroundMark x1="4097" y1="30685" x2="3166" y2="33699"/>
                          <a14:foregroundMark x1="18994" y1="45616" x2="18994" y2="45616"/>
                          <a14:foregroundMark x1="91061" y1="4110" x2="91061" y2="4110"/>
                          <a14:foregroundMark x1="95158" y1="2466" x2="95158" y2="2466"/>
                          <a14:foregroundMark x1="83613" y1="2329" x2="83613" y2="2329"/>
                        </a14:backgroundRemoval>
                      </a14:imgEffect>
                    </a14:imgLayer>
                  </a14:imgProps>
                </a:ext>
                <a:ext uri="{28A0092B-C50C-407E-A947-70E740481C1C}">
                  <a14:useLocalDpi xmlns:a14="http://schemas.microsoft.com/office/drawing/2010/main" val="0"/>
                </a:ext>
              </a:extLst>
            </a:blip>
            <a:srcRect b="52522"/>
            <a:stretch/>
          </p:blipFill>
          <p:spPr>
            <a:xfrm rot="3940052">
              <a:off x="5579833" y="7887845"/>
              <a:ext cx="1786332" cy="1152921"/>
            </a:xfrm>
            <a:prstGeom prst="rect">
              <a:avLst/>
            </a:prstGeom>
          </p:spPr>
        </p:pic>
        <p:sp>
          <p:nvSpPr>
            <p:cNvPr id="50" name="TextBox 49">
              <a:extLst>
                <a:ext uri="{FF2B5EF4-FFF2-40B4-BE49-F238E27FC236}">
                  <a16:creationId xmlns:a16="http://schemas.microsoft.com/office/drawing/2014/main" id="{494FA5FF-022D-FD54-EE0C-BA838D49F835}"/>
                </a:ext>
              </a:extLst>
            </p:cNvPr>
            <p:cNvSpPr txBox="1"/>
            <p:nvPr/>
          </p:nvSpPr>
          <p:spPr>
            <a:xfrm rot="2691881">
              <a:off x="6289614" y="7743547"/>
              <a:ext cx="1064715" cy="523220"/>
            </a:xfrm>
            <a:prstGeom prst="rect">
              <a:avLst/>
            </a:prstGeom>
            <a:noFill/>
          </p:spPr>
          <p:txBody>
            <a:bodyPr wrap="none" rtlCol="0">
              <a:spAutoFit/>
            </a:bodyPr>
            <a:lstStyle/>
            <a:p>
              <a:r>
                <a:rPr lang="en-GB" sz="2800" dirty="0">
                  <a:latin typeface="PT Sans Narrow" panose="020B0506020203020204" pitchFamily="34" charset="0"/>
                </a:rPr>
                <a:t>Meteor</a:t>
              </a:r>
              <a:endParaRPr lang="en-GB" dirty="0">
                <a:latin typeface="PT Sans Narrow" panose="020B0506020203020204" pitchFamily="34" charset="0"/>
              </a:endParaRPr>
            </a:p>
          </p:txBody>
        </p:sp>
      </p:grpSp>
      <p:grpSp>
        <p:nvGrpSpPr>
          <p:cNvPr id="54" name="Group 53">
            <a:extLst>
              <a:ext uri="{FF2B5EF4-FFF2-40B4-BE49-F238E27FC236}">
                <a16:creationId xmlns:a16="http://schemas.microsoft.com/office/drawing/2014/main" id="{613D6F00-E8A3-6F33-FD99-5F1D621F7BDB}"/>
              </a:ext>
            </a:extLst>
          </p:cNvPr>
          <p:cNvGrpSpPr/>
          <p:nvPr/>
        </p:nvGrpSpPr>
        <p:grpSpPr>
          <a:xfrm>
            <a:off x="3720421" y="3899353"/>
            <a:ext cx="1491988" cy="1786332"/>
            <a:chOff x="5976016" y="7415260"/>
            <a:chExt cx="1491988" cy="1786332"/>
          </a:xfrm>
        </p:grpSpPr>
        <p:pic>
          <p:nvPicPr>
            <p:cNvPr id="13" name="Picture 12">
              <a:extLst>
                <a:ext uri="{FF2B5EF4-FFF2-40B4-BE49-F238E27FC236}">
                  <a16:creationId xmlns:a16="http://schemas.microsoft.com/office/drawing/2014/main" id="{22769014-8935-6BAB-F5F0-3CBDD1F06DBB}"/>
                </a:ext>
              </a:extLst>
            </p:cNvPr>
            <p:cNvPicPr>
              <a:picLocks noChangeAspect="1"/>
            </p:cNvPicPr>
            <p:nvPr/>
          </p:nvPicPr>
          <p:blipFill>
            <a:blip r:embed="rId13" cstate="print">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2329" b="45205" l="3166" r="94972">
                          <a14:foregroundMark x1="27933" y1="43973" x2="10428" y2="39863"/>
                          <a14:foregroundMark x1="10428" y1="39863" x2="7635" y2="28082"/>
                          <a14:foregroundMark x1="7635" y1="28082" x2="8566" y2="26164"/>
                          <a14:foregroundMark x1="4097" y1="30685" x2="3166" y2="33699"/>
                          <a14:foregroundMark x1="18994" y1="45616" x2="18994" y2="45616"/>
                          <a14:foregroundMark x1="91061" y1="4110" x2="91061" y2="4110"/>
                          <a14:foregroundMark x1="95158" y1="2466" x2="95158" y2="2466"/>
                          <a14:foregroundMark x1="83613" y1="2329" x2="83613" y2="2329"/>
                        </a14:backgroundRemoval>
                      </a14:imgEffect>
                    </a14:imgLayer>
                  </a14:imgProps>
                </a:ext>
                <a:ext uri="{28A0092B-C50C-407E-A947-70E740481C1C}">
                  <a14:useLocalDpi xmlns:a14="http://schemas.microsoft.com/office/drawing/2010/main" val="0"/>
                </a:ext>
              </a:extLst>
            </a:blip>
            <a:srcRect b="52522"/>
            <a:stretch/>
          </p:blipFill>
          <p:spPr>
            <a:xfrm rot="3940052">
              <a:off x="5659311" y="7731965"/>
              <a:ext cx="1786332" cy="1152921"/>
            </a:xfrm>
            <a:prstGeom prst="rect">
              <a:avLst/>
            </a:prstGeom>
          </p:spPr>
        </p:pic>
        <p:sp>
          <p:nvSpPr>
            <p:cNvPr id="53" name="TextBox 52">
              <a:extLst>
                <a:ext uri="{FF2B5EF4-FFF2-40B4-BE49-F238E27FC236}">
                  <a16:creationId xmlns:a16="http://schemas.microsoft.com/office/drawing/2014/main" id="{85DE02E2-A373-D708-42D3-2F1B85D31872}"/>
                </a:ext>
              </a:extLst>
            </p:cNvPr>
            <p:cNvSpPr txBox="1"/>
            <p:nvPr/>
          </p:nvSpPr>
          <p:spPr>
            <a:xfrm rot="2691881">
              <a:off x="6403289" y="7608208"/>
              <a:ext cx="1064715" cy="523220"/>
            </a:xfrm>
            <a:prstGeom prst="rect">
              <a:avLst/>
            </a:prstGeom>
            <a:noFill/>
          </p:spPr>
          <p:txBody>
            <a:bodyPr wrap="none" rtlCol="0">
              <a:spAutoFit/>
            </a:bodyPr>
            <a:lstStyle/>
            <a:p>
              <a:r>
                <a:rPr lang="en-GB" sz="2800" dirty="0">
                  <a:latin typeface="PT Sans Narrow" panose="020B0506020203020204" pitchFamily="34" charset="0"/>
                </a:rPr>
                <a:t>Meteor</a:t>
              </a:r>
              <a:endParaRPr lang="en-GB" dirty="0">
                <a:latin typeface="PT Sans Narrow" panose="020B0506020203020204" pitchFamily="34" charset="0"/>
              </a:endParaRPr>
            </a:p>
          </p:txBody>
        </p:sp>
      </p:grpSp>
      <p:sp>
        <p:nvSpPr>
          <p:cNvPr id="55" name="TextBox 54">
            <a:extLst>
              <a:ext uri="{FF2B5EF4-FFF2-40B4-BE49-F238E27FC236}">
                <a16:creationId xmlns:a16="http://schemas.microsoft.com/office/drawing/2014/main" id="{3C278A0D-24D3-7E32-F12D-A33C9849B54C}"/>
              </a:ext>
            </a:extLst>
          </p:cNvPr>
          <p:cNvSpPr txBox="1"/>
          <p:nvPr/>
        </p:nvSpPr>
        <p:spPr>
          <a:xfrm>
            <a:off x="1907299" y="5843864"/>
            <a:ext cx="979755" cy="523220"/>
          </a:xfrm>
          <a:prstGeom prst="rect">
            <a:avLst/>
          </a:prstGeom>
          <a:noFill/>
        </p:spPr>
        <p:txBody>
          <a:bodyPr wrap="none" rtlCol="0">
            <a:spAutoFit/>
          </a:bodyPr>
          <a:lstStyle/>
          <a:p>
            <a:r>
              <a:rPr lang="en-GB" sz="2800" dirty="0">
                <a:latin typeface="PT Sans Narrow" panose="020B0506020203020204" pitchFamily="34" charset="0"/>
              </a:rPr>
              <a:t>Planet</a:t>
            </a:r>
          </a:p>
        </p:txBody>
      </p:sp>
      <p:pic>
        <p:nvPicPr>
          <p:cNvPr id="2" name="Picture 1" descr="A black background with white text&#10;&#10;AI-generated content may be incorrect.">
            <a:extLst>
              <a:ext uri="{FF2B5EF4-FFF2-40B4-BE49-F238E27FC236}">
                <a16:creationId xmlns:a16="http://schemas.microsoft.com/office/drawing/2014/main" id="{AE9166CF-E0B5-C05D-3D4A-7F02CEC746D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355267"/>
            <a:ext cx="7994150" cy="1443658"/>
          </a:xfrm>
          <a:prstGeom prst="rect">
            <a:avLst/>
          </a:prstGeom>
        </p:spPr>
      </p:pic>
    </p:spTree>
    <p:extLst>
      <p:ext uri="{BB962C8B-B14F-4D97-AF65-F5344CB8AC3E}">
        <p14:creationId xmlns:p14="http://schemas.microsoft.com/office/powerpoint/2010/main" val="386282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0.01289 -0.01852 C 0.02148 -0.08102 0.03008 -0.15093 0.02734 -0.2169 C 0.02526 -0.28218 0.01445 -0.35903 -0.00117 -0.41135 C -0.01641 -0.4632 -0.03503 -0.49422 -0.06523 -0.53079 C -0.09948 -0.56829 -0.21263 -0.62987 -0.26589 -0.64399 " pathEditMode="relative" rAng="15060000" ptsTypes="AAAAA">
                                      <p:cBhvr>
                                        <p:cTn id="14" dur="6000" fill="hold"/>
                                        <p:tgtEl>
                                          <p:spTgt spid="51"/>
                                        </p:tgtEl>
                                        <p:attrNameLst>
                                          <p:attrName>ppt_x</p:attrName>
                                          <p:attrName>ppt_y</p:attrName>
                                        </p:attrNameLst>
                                      </p:cBhvr>
                                      <p:rCtr x="-11068" y="-33032"/>
                                    </p:animMotion>
                                  </p:childTnLst>
                                </p:cTn>
                              </p:par>
                            </p:childTnLst>
                          </p:cTn>
                        </p:par>
                        <p:par>
                          <p:cTn id="15" fill="hold">
                            <p:stCondLst>
                              <p:cond delay="6000"/>
                            </p:stCondLst>
                            <p:childTnLst>
                              <p:par>
                                <p:cTn id="16" presetID="1" presetClass="exit" presetSubtype="0" fill="hold" nodeType="afterEffect">
                                  <p:stCondLst>
                                    <p:cond delay="0"/>
                                  </p:stCondLst>
                                  <p:childTnLst>
                                    <p:set>
                                      <p:cBhvr>
                                        <p:cTn id="17" dur="1" fill="hold">
                                          <p:stCondLst>
                                            <p:cond delay="0"/>
                                          </p:stCondLst>
                                        </p:cTn>
                                        <p:tgtEl>
                                          <p:spTgt spid="51"/>
                                        </p:tgtEl>
                                        <p:attrNameLst>
                                          <p:attrName>style.visibility</p:attrName>
                                        </p:attrNameLst>
                                      </p:cBhvr>
                                      <p:to>
                                        <p:strVal val="hidden"/>
                                      </p:to>
                                    </p:set>
                                  </p:childTnLst>
                                </p:cTn>
                              </p:par>
                              <p:par>
                                <p:cTn id="18" presetID="22" presetClass="entr" presetSubtype="4"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down)">
                                      <p:cBhvr>
                                        <p:cTn id="20" dur="500"/>
                                        <p:tgtEl>
                                          <p:spTgt spid="34"/>
                                        </p:tgtEl>
                                      </p:cBhvr>
                                    </p:animEffect>
                                  </p:childTnLst>
                                </p:cTn>
                              </p:par>
                            </p:childTnLst>
                          </p:cTn>
                        </p:par>
                        <p:par>
                          <p:cTn id="21" fill="hold">
                            <p:stCondLst>
                              <p:cond delay="6500"/>
                            </p:stCondLst>
                            <p:childTnLst>
                              <p:par>
                                <p:cTn id="22" presetID="22" presetClass="exit" presetSubtype="1" fill="hold" nodeType="afterEffect">
                                  <p:stCondLst>
                                    <p:cond delay="3000"/>
                                  </p:stCondLst>
                                  <p:childTnLst>
                                    <p:animEffect transition="out" filter="wipe(up)">
                                      <p:cBhvr>
                                        <p:cTn id="23" dur="500"/>
                                        <p:tgtEl>
                                          <p:spTgt spid="34"/>
                                        </p:tgtEl>
                                      </p:cBhvr>
                                    </p:animEffect>
                                    <p:set>
                                      <p:cBhvr>
                                        <p:cTn id="24" dur="1" fill="hold">
                                          <p:stCondLst>
                                            <p:cond delay="499"/>
                                          </p:stCondLst>
                                        </p:cTn>
                                        <p:tgtEl>
                                          <p:spTgt spid="34"/>
                                        </p:tgtEl>
                                        <p:attrNameLst>
                                          <p:attrName>style.visibility</p:attrName>
                                        </p:attrNameLst>
                                      </p:cBhvr>
                                      <p:to>
                                        <p:strVal val="hidden"/>
                                      </p:to>
                                    </p:set>
                                  </p:childTnLst>
                                </p:cTn>
                              </p:par>
                              <p:par>
                                <p:cTn id="25" presetID="1" presetClass="entr" presetSubtype="0" fill="hold" nodeType="withEffect">
                                  <p:stCondLst>
                                    <p:cond delay="300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3000"/>
                                  </p:stCondLst>
                                  <p:childTnLst>
                                    <p:set>
                                      <p:cBhvr>
                                        <p:cTn id="28" dur="1" fill="hold">
                                          <p:stCondLst>
                                            <p:cond delay="0"/>
                                          </p:stCondLst>
                                        </p:cTn>
                                        <p:tgtEl>
                                          <p:spTgt spid="46"/>
                                        </p:tgtEl>
                                        <p:attrNameLst>
                                          <p:attrName>style.visibility</p:attrName>
                                        </p:attrNameLst>
                                      </p:cBhvr>
                                      <p:to>
                                        <p:strVal val="visible"/>
                                      </p:to>
                                    </p:set>
                                  </p:childTnLst>
                                </p:cTn>
                              </p:par>
                            </p:childTnLst>
                          </p:cTn>
                        </p:par>
                        <p:par>
                          <p:cTn id="29" fill="hold">
                            <p:stCondLst>
                              <p:cond delay="10000"/>
                            </p:stCondLst>
                            <p:childTnLst>
                              <p:par>
                                <p:cTn id="30" presetID="1" presetClass="entr" presetSubtype="0" fill="hold" nodeType="afterEffect">
                                  <p:stCondLst>
                                    <p:cond delay="2000"/>
                                  </p:stCondLst>
                                  <p:childTnLst>
                                    <p:set>
                                      <p:cBhvr>
                                        <p:cTn id="31"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22232-47A0-B6CF-D46A-0A3D9162CAF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70C857A-0C75-504B-2883-F445EC3C2A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807" y="1988839"/>
            <a:ext cx="1072871" cy="4849509"/>
          </a:xfrm>
          <a:prstGeom prst="rect">
            <a:avLst/>
          </a:prstGeom>
        </p:spPr>
      </p:pic>
      <p:pic>
        <p:nvPicPr>
          <p:cNvPr id="9" name="Picture 8">
            <a:extLst>
              <a:ext uri="{FF2B5EF4-FFF2-40B4-BE49-F238E27FC236}">
                <a16:creationId xmlns:a16="http://schemas.microsoft.com/office/drawing/2014/main" id="{39C3358F-9CC2-ABBC-001A-D7B5A65CBA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2733767" y="2597233"/>
            <a:ext cx="538877" cy="538877"/>
          </a:xfrm>
          <a:prstGeom prst="rect">
            <a:avLst/>
          </a:prstGeom>
        </p:spPr>
      </p:pic>
      <p:pic>
        <p:nvPicPr>
          <p:cNvPr id="11" name="Picture 10">
            <a:extLst>
              <a:ext uri="{FF2B5EF4-FFF2-40B4-BE49-F238E27FC236}">
                <a16:creationId xmlns:a16="http://schemas.microsoft.com/office/drawing/2014/main" id="{25CCCB83-81FF-6348-BA79-8B861A997D6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998" t="8536" r="21515" b="9053"/>
          <a:stretch/>
        </p:blipFill>
        <p:spPr>
          <a:xfrm flipH="1">
            <a:off x="5602643" y="2857837"/>
            <a:ext cx="1648192" cy="1670769"/>
          </a:xfrm>
          <a:prstGeom prst="rect">
            <a:avLst/>
          </a:prstGeom>
        </p:spPr>
      </p:pic>
      <p:pic>
        <p:nvPicPr>
          <p:cNvPr id="12" name="Picture 11">
            <a:extLst>
              <a:ext uri="{FF2B5EF4-FFF2-40B4-BE49-F238E27FC236}">
                <a16:creationId xmlns:a16="http://schemas.microsoft.com/office/drawing/2014/main" id="{F50F00E8-164E-F7C6-AECB-C231A5202FE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0145" t="11784" r="23155" b="11372"/>
          <a:stretch/>
        </p:blipFill>
        <p:spPr>
          <a:xfrm flipH="1">
            <a:off x="3538884" y="3369819"/>
            <a:ext cx="520169" cy="498495"/>
          </a:xfrm>
          <a:prstGeom prst="rect">
            <a:avLst/>
          </a:prstGeom>
        </p:spPr>
      </p:pic>
      <p:pic>
        <p:nvPicPr>
          <p:cNvPr id="13" name="Picture 12">
            <a:extLst>
              <a:ext uri="{FF2B5EF4-FFF2-40B4-BE49-F238E27FC236}">
                <a16:creationId xmlns:a16="http://schemas.microsoft.com/office/drawing/2014/main" id="{4D132EBA-7979-5A32-8A45-F06EEDBED8D9}"/>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725" b="86311" l="19455" r="78500"/>
                    </a14:imgEffect>
                  </a14:imgLayer>
                </a14:imgProps>
              </a:ext>
              <a:ext uri="{28A0092B-C50C-407E-A947-70E740481C1C}">
                <a14:useLocalDpi xmlns:a14="http://schemas.microsoft.com/office/drawing/2010/main" val="0"/>
              </a:ext>
            </a:extLst>
          </a:blip>
          <a:srcRect l="24017" t="13920" r="24008" b="14806"/>
          <a:stretch/>
        </p:blipFill>
        <p:spPr>
          <a:xfrm flipH="1">
            <a:off x="836257" y="2379407"/>
            <a:ext cx="408338" cy="395964"/>
          </a:xfrm>
          <a:prstGeom prst="rect">
            <a:avLst/>
          </a:prstGeom>
        </p:spPr>
      </p:pic>
      <p:pic>
        <p:nvPicPr>
          <p:cNvPr id="15" name="Picture 14">
            <a:extLst>
              <a:ext uri="{FF2B5EF4-FFF2-40B4-BE49-F238E27FC236}">
                <a16:creationId xmlns:a16="http://schemas.microsoft.com/office/drawing/2014/main" id="{CE2392C1-A916-BEFA-170D-E9AB996FA755}"/>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270" b="92674" l="10000" r="91364">
                        <a14:foregroundMark x1="47591" y1="49293" x2="47591" y2="49293"/>
                        <a14:foregroundMark x1="51045" y1="50193" x2="54955" y2="49743"/>
                        <a14:foregroundMark x1="57136" y1="50193" x2="61955" y2="50064"/>
                        <a14:foregroundMark x1="64273" y1="49293" x2="64273" y2="49293"/>
                        <a14:foregroundMark x1="46045" y1="41710" x2="43500" y2="42995"/>
                        <a14:foregroundMark x1="43500" y1="43766" x2="50591" y2="47879"/>
                        <a14:foregroundMark x1="50591" y1="47879" x2="50591" y2="47879"/>
                      </a14:backgroundRemoval>
                    </a14:imgEffect>
                  </a14:imgLayer>
                </a14:imgProps>
              </a:ext>
              <a:ext uri="{28A0092B-C50C-407E-A947-70E740481C1C}">
                <a14:useLocalDpi xmlns:a14="http://schemas.microsoft.com/office/drawing/2010/main" val="0"/>
              </a:ext>
            </a:extLst>
          </a:blip>
          <a:srcRect l="19950" t="7053" r="18626" b="7195"/>
          <a:stretch/>
        </p:blipFill>
        <p:spPr>
          <a:xfrm flipH="1">
            <a:off x="10498086" y="4400821"/>
            <a:ext cx="1461893" cy="1443151"/>
          </a:xfrm>
          <a:prstGeom prst="rect">
            <a:avLst/>
          </a:prstGeom>
        </p:spPr>
      </p:pic>
      <p:pic>
        <p:nvPicPr>
          <p:cNvPr id="16" name="Picture 15">
            <a:extLst>
              <a:ext uri="{FF2B5EF4-FFF2-40B4-BE49-F238E27FC236}">
                <a16:creationId xmlns:a16="http://schemas.microsoft.com/office/drawing/2014/main" id="{523DBE61-719A-B74F-D4A9-0FD126345946}"/>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9897" b="89910" l="0" r="99409">
                        <a14:foregroundMark x1="29182" y1="51028" x2="12409" y2="59704"/>
                      </a14:backgroundRemoval>
                    </a14:imgEffect>
                  </a14:imgLayer>
                </a14:imgProps>
              </a:ext>
              <a:ext uri="{28A0092B-C50C-407E-A947-70E740481C1C}">
                <a14:useLocalDpi xmlns:a14="http://schemas.microsoft.com/office/drawing/2010/main" val="0"/>
              </a:ext>
            </a:extLst>
          </a:blip>
          <a:srcRect l="1772" t="20324" r="1367" b="7288"/>
          <a:stretch/>
        </p:blipFill>
        <p:spPr>
          <a:xfrm rot="18964791">
            <a:off x="6302516" y="3859649"/>
            <a:ext cx="4135622" cy="2185491"/>
          </a:xfrm>
          <a:prstGeom prst="rect">
            <a:avLst/>
          </a:prstGeom>
        </p:spPr>
      </p:pic>
      <p:pic>
        <p:nvPicPr>
          <p:cNvPr id="20" name="Picture 19">
            <a:extLst>
              <a:ext uri="{FF2B5EF4-FFF2-40B4-BE49-F238E27FC236}">
                <a16:creationId xmlns:a16="http://schemas.microsoft.com/office/drawing/2014/main" id="{4252948A-A8C1-77E0-1FCB-A885E41487C9}"/>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3985" b="97172" l="10000" r="90000"/>
                    </a14:imgEffect>
                  </a14:imgLayer>
                </a14:imgProps>
              </a:ext>
              <a:ext uri="{28A0092B-C50C-407E-A947-70E740481C1C}">
                <a14:useLocalDpi xmlns:a14="http://schemas.microsoft.com/office/drawing/2010/main" val="0"/>
              </a:ext>
            </a:extLst>
          </a:blip>
          <a:srcRect l="31570" t="2536" r="27887"/>
          <a:stretch/>
        </p:blipFill>
        <p:spPr>
          <a:xfrm rot="21294556" flipH="1">
            <a:off x="9332803" y="1602092"/>
            <a:ext cx="1728191" cy="2937692"/>
          </a:xfrm>
          <a:prstGeom prst="rect">
            <a:avLst/>
          </a:prstGeom>
        </p:spPr>
      </p:pic>
      <p:pic>
        <p:nvPicPr>
          <p:cNvPr id="21" name="Picture 20">
            <a:extLst>
              <a:ext uri="{FF2B5EF4-FFF2-40B4-BE49-F238E27FC236}">
                <a16:creationId xmlns:a16="http://schemas.microsoft.com/office/drawing/2014/main" id="{0AB03956-6971-49F1-8CB6-30063CF92A19}"/>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961" b="89974" l="7636" r="82682"/>
                    </a14:imgEffect>
                  </a14:imgLayer>
                </a14:imgProps>
              </a:ext>
              <a:ext uri="{28A0092B-C50C-407E-A947-70E740481C1C}">
                <a14:useLocalDpi xmlns:a14="http://schemas.microsoft.com/office/drawing/2010/main" val="0"/>
              </a:ext>
            </a:extLst>
          </a:blip>
          <a:srcRect r="23614"/>
          <a:stretch/>
        </p:blipFill>
        <p:spPr>
          <a:xfrm flipH="1">
            <a:off x="1600330" y="2808053"/>
            <a:ext cx="777000" cy="719275"/>
          </a:xfrm>
          <a:prstGeom prst="rect">
            <a:avLst/>
          </a:prstGeom>
        </p:spPr>
      </p:pic>
      <p:pic>
        <p:nvPicPr>
          <p:cNvPr id="22" name="Picture 21">
            <a:extLst>
              <a:ext uri="{FF2B5EF4-FFF2-40B4-BE49-F238E27FC236}">
                <a16:creationId xmlns:a16="http://schemas.microsoft.com/office/drawing/2014/main" id="{5CA5AD5B-F870-4DA7-C1E0-86CED860CF58}"/>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4331" b="89764" l="407" r="100000">
                        <a14:foregroundMark x1="3252" y1="9843" x2="21138" y2="5512"/>
                        <a14:foregroundMark x1="21951" y1="5512" x2="26016" y2="10236"/>
                        <a14:foregroundMark x1="55285" y1="20472" x2="61382" y2="23622"/>
                        <a14:foregroundMark x1="61382" y1="23228" x2="62195" y2="18110"/>
                        <a14:foregroundMark x1="68293" y1="65354" x2="83333" y2="64567"/>
                      </a14:backgroundRemoval>
                    </a14:imgEffect>
                  </a14:imgLayer>
                </a14:imgProps>
              </a:ext>
              <a:ext uri="{28A0092B-C50C-407E-A947-70E740481C1C}">
                <a14:useLocalDpi xmlns:a14="http://schemas.microsoft.com/office/drawing/2010/main" val="0"/>
              </a:ext>
            </a:extLst>
          </a:blip>
          <a:srcRect/>
          <a:stretch/>
        </p:blipFill>
        <p:spPr>
          <a:xfrm rot="12534143">
            <a:off x="4298424" y="1969130"/>
            <a:ext cx="1021666" cy="1055856"/>
          </a:xfrm>
          <a:prstGeom prst="rect">
            <a:avLst/>
          </a:prstGeom>
        </p:spPr>
      </p:pic>
      <p:pic>
        <p:nvPicPr>
          <p:cNvPr id="27" name="Picture 26">
            <a:extLst>
              <a:ext uri="{FF2B5EF4-FFF2-40B4-BE49-F238E27FC236}">
                <a16:creationId xmlns:a16="http://schemas.microsoft.com/office/drawing/2014/main" id="{8F87B2A2-1DB5-501B-24D3-CF22F0A8C73E}"/>
              </a:ext>
            </a:extLst>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0" b="84153" l="0" r="98374">
                        <a14:foregroundMark x1="45528" y1="0" x2="20325" y2="4918"/>
                        <a14:foregroundMark x1="61789" y1="48634" x2="73984" y2="61749"/>
                      </a14:backgroundRemoval>
                    </a14:imgEffect>
                  </a14:imgLayer>
                </a14:imgProps>
              </a:ext>
              <a:ext uri="{28A0092B-C50C-407E-A947-70E740481C1C}">
                <a14:useLocalDpi xmlns:a14="http://schemas.microsoft.com/office/drawing/2010/main" val="0"/>
              </a:ext>
            </a:extLst>
          </a:blip>
          <a:srcRect/>
          <a:stretch/>
        </p:blipFill>
        <p:spPr>
          <a:xfrm rot="1327130">
            <a:off x="4597776" y="3360837"/>
            <a:ext cx="510796" cy="757892"/>
          </a:xfrm>
          <a:prstGeom prst="rect">
            <a:avLst/>
          </a:prstGeom>
        </p:spPr>
      </p:pic>
      <p:pic>
        <p:nvPicPr>
          <p:cNvPr id="28" name="Picture 27">
            <a:extLst>
              <a:ext uri="{FF2B5EF4-FFF2-40B4-BE49-F238E27FC236}">
                <a16:creationId xmlns:a16="http://schemas.microsoft.com/office/drawing/2014/main" id="{120B1B26-1635-3AE4-FE52-F78DBCA4268D}"/>
              </a:ext>
            </a:extLst>
          </p:cNvPr>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4290" b="89439" l="637" r="100000">
                        <a14:foregroundMark x1="5732" y1="9901" x2="39490" y2="5281"/>
                        <a14:foregroundMark x1="40764" y1="5281" x2="48408" y2="10231"/>
                      </a14:backgroundRemoval>
                    </a14:imgEffect>
                  </a14:imgLayer>
                </a14:imgProps>
              </a:ext>
              <a:ext uri="{28A0092B-C50C-407E-A947-70E740481C1C}">
                <a14:useLocalDpi xmlns:a14="http://schemas.microsoft.com/office/drawing/2010/main" val="0"/>
              </a:ext>
            </a:extLst>
          </a:blip>
          <a:srcRect/>
          <a:stretch/>
        </p:blipFill>
        <p:spPr>
          <a:xfrm rot="2572167">
            <a:off x="4331104" y="4725500"/>
            <a:ext cx="653986" cy="1257132"/>
          </a:xfrm>
          <a:prstGeom prst="rect">
            <a:avLst/>
          </a:prstGeom>
        </p:spPr>
      </p:pic>
      <p:pic>
        <p:nvPicPr>
          <p:cNvPr id="29" name="Picture 28">
            <a:extLst>
              <a:ext uri="{FF2B5EF4-FFF2-40B4-BE49-F238E27FC236}">
                <a16:creationId xmlns:a16="http://schemas.microsoft.com/office/drawing/2014/main" id="{97D7624B-D1AF-1A5E-D1A5-14BF266CBFCE}"/>
              </a:ext>
            </a:extLst>
          </p:cNvPr>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7087" b="100000" l="0" r="100000">
                        <a14:foregroundMark x1="9804" y1="35433" x2="16176" y2="40945"/>
                        <a14:foregroundMark x1="16176" y1="40157" x2="16667" y2="31496"/>
                        <a14:foregroundMark x1="72549" y1="43307" x2="58333" y2="50394"/>
                      </a14:backgroundRemoval>
                    </a14:imgEffect>
                  </a14:imgLayer>
                </a14:imgProps>
              </a:ext>
              <a:ext uri="{28A0092B-C50C-407E-A947-70E740481C1C}">
                <a14:useLocalDpi xmlns:a14="http://schemas.microsoft.com/office/drawing/2010/main" val="0"/>
              </a:ext>
            </a:extLst>
          </a:blip>
          <a:srcRect/>
          <a:stretch/>
        </p:blipFill>
        <p:spPr>
          <a:xfrm rot="18489602">
            <a:off x="4216754" y="4191302"/>
            <a:ext cx="849343" cy="528078"/>
          </a:xfrm>
          <a:prstGeom prst="rect">
            <a:avLst/>
          </a:prstGeom>
        </p:spPr>
      </p:pic>
      <p:sp>
        <p:nvSpPr>
          <p:cNvPr id="30" name="TextBox 29">
            <a:extLst>
              <a:ext uri="{FF2B5EF4-FFF2-40B4-BE49-F238E27FC236}">
                <a16:creationId xmlns:a16="http://schemas.microsoft.com/office/drawing/2014/main" id="{15227CC8-C608-896C-BB97-0F4F816077F3}"/>
              </a:ext>
            </a:extLst>
          </p:cNvPr>
          <p:cNvSpPr txBox="1"/>
          <p:nvPr/>
        </p:nvSpPr>
        <p:spPr>
          <a:xfrm>
            <a:off x="1848701" y="3923764"/>
            <a:ext cx="1887370" cy="369332"/>
          </a:xfrm>
          <a:prstGeom prst="rect">
            <a:avLst/>
          </a:prstGeom>
          <a:noFill/>
        </p:spPr>
        <p:txBody>
          <a:bodyPr wrap="square" rtlCol="0">
            <a:spAutoFit/>
          </a:bodyPr>
          <a:lstStyle/>
          <a:p>
            <a:r>
              <a:rPr lang="en-US" dirty="0">
                <a:latin typeface="PT Sans Narrow" panose="020B0506020203020204" pitchFamily="34" charset="0"/>
              </a:rPr>
              <a:t>INNER PLANETS</a:t>
            </a:r>
            <a:endParaRPr lang="en-GB" dirty="0">
              <a:latin typeface="PT Sans Narrow" panose="020B0506020203020204" pitchFamily="34" charset="0"/>
            </a:endParaRPr>
          </a:p>
        </p:txBody>
      </p:sp>
      <p:sp>
        <p:nvSpPr>
          <p:cNvPr id="32" name="TextBox 31">
            <a:extLst>
              <a:ext uri="{FF2B5EF4-FFF2-40B4-BE49-F238E27FC236}">
                <a16:creationId xmlns:a16="http://schemas.microsoft.com/office/drawing/2014/main" id="{B20006EB-2317-D3B7-1E81-98564F67E966}"/>
              </a:ext>
            </a:extLst>
          </p:cNvPr>
          <p:cNvSpPr txBox="1"/>
          <p:nvPr/>
        </p:nvSpPr>
        <p:spPr>
          <a:xfrm rot="17235724">
            <a:off x="4274718" y="5464014"/>
            <a:ext cx="1887370" cy="369332"/>
          </a:xfrm>
          <a:prstGeom prst="rect">
            <a:avLst/>
          </a:prstGeom>
          <a:noFill/>
        </p:spPr>
        <p:txBody>
          <a:bodyPr wrap="square" rtlCol="0">
            <a:spAutoFit/>
          </a:bodyPr>
          <a:lstStyle/>
          <a:p>
            <a:r>
              <a:rPr lang="en-US" dirty="0">
                <a:latin typeface="PT Sans Narrow" panose="020B0506020203020204" pitchFamily="34" charset="0"/>
              </a:rPr>
              <a:t>ASTEROID BELT</a:t>
            </a:r>
            <a:endParaRPr lang="en-GB" dirty="0">
              <a:latin typeface="PT Sans Narrow" panose="020B0506020203020204" pitchFamily="34" charset="0"/>
            </a:endParaRPr>
          </a:p>
        </p:txBody>
      </p:sp>
      <p:sp>
        <p:nvSpPr>
          <p:cNvPr id="33" name="TextBox 32">
            <a:extLst>
              <a:ext uri="{FF2B5EF4-FFF2-40B4-BE49-F238E27FC236}">
                <a16:creationId xmlns:a16="http://schemas.microsoft.com/office/drawing/2014/main" id="{8C3B0D24-05BE-9826-CADF-7C55457AEBD9}"/>
              </a:ext>
            </a:extLst>
          </p:cNvPr>
          <p:cNvSpPr txBox="1"/>
          <p:nvPr/>
        </p:nvSpPr>
        <p:spPr>
          <a:xfrm>
            <a:off x="7426642" y="2242501"/>
            <a:ext cx="1887370" cy="369332"/>
          </a:xfrm>
          <a:prstGeom prst="rect">
            <a:avLst/>
          </a:prstGeom>
          <a:noFill/>
        </p:spPr>
        <p:txBody>
          <a:bodyPr wrap="square" rtlCol="0">
            <a:spAutoFit/>
          </a:bodyPr>
          <a:lstStyle/>
          <a:p>
            <a:r>
              <a:rPr lang="en-US" dirty="0">
                <a:latin typeface="PT Sans Narrow" panose="020B0506020203020204" pitchFamily="34" charset="0"/>
              </a:rPr>
              <a:t>OUTER PLANETS</a:t>
            </a:r>
            <a:endParaRPr lang="en-GB" dirty="0">
              <a:latin typeface="PT Sans Narrow" panose="020B0506020203020204" pitchFamily="34" charset="0"/>
            </a:endParaRPr>
          </a:p>
        </p:txBody>
      </p:sp>
      <p:pic>
        <p:nvPicPr>
          <p:cNvPr id="38" name="Graphic 37">
            <a:extLst>
              <a:ext uri="{FF2B5EF4-FFF2-40B4-BE49-F238E27FC236}">
                <a16:creationId xmlns:a16="http://schemas.microsoft.com/office/drawing/2014/main" id="{5679176B-1D69-67D9-A811-D901EF611093}"/>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193528" y="2328341"/>
            <a:ext cx="268892" cy="268892"/>
          </a:xfrm>
          <a:prstGeom prst="rect">
            <a:avLst/>
          </a:prstGeom>
        </p:spPr>
      </p:pic>
      <p:sp>
        <p:nvSpPr>
          <p:cNvPr id="40" name="TextBox 39">
            <a:extLst>
              <a:ext uri="{FF2B5EF4-FFF2-40B4-BE49-F238E27FC236}">
                <a16:creationId xmlns:a16="http://schemas.microsoft.com/office/drawing/2014/main" id="{FFA7709D-F934-EEED-AFF4-EC167F01E8FA}"/>
              </a:ext>
            </a:extLst>
          </p:cNvPr>
          <p:cNvSpPr txBox="1"/>
          <p:nvPr/>
        </p:nvSpPr>
        <p:spPr>
          <a:xfrm>
            <a:off x="10907504" y="6488668"/>
            <a:ext cx="1136850" cy="369332"/>
          </a:xfrm>
          <a:prstGeom prst="rect">
            <a:avLst/>
          </a:prstGeom>
          <a:noFill/>
        </p:spPr>
        <p:txBody>
          <a:bodyPr wrap="none" rtlCol="0">
            <a:spAutoFit/>
          </a:bodyPr>
          <a:lstStyle/>
          <a:p>
            <a:r>
              <a:rPr lang="en-GB" dirty="0">
                <a:latin typeface="PT Sans Narrow" panose="020B0506020203020204" pitchFamily="34" charset="0"/>
              </a:rPr>
              <a:t>Not to scale</a:t>
            </a:r>
          </a:p>
        </p:txBody>
      </p:sp>
      <p:grpSp>
        <p:nvGrpSpPr>
          <p:cNvPr id="41" name="Group 40">
            <a:extLst>
              <a:ext uri="{FF2B5EF4-FFF2-40B4-BE49-F238E27FC236}">
                <a16:creationId xmlns:a16="http://schemas.microsoft.com/office/drawing/2014/main" id="{BCF99D03-DAA9-19EC-9BCF-45B69232AC0D}"/>
              </a:ext>
            </a:extLst>
          </p:cNvPr>
          <p:cNvGrpSpPr/>
          <p:nvPr/>
        </p:nvGrpSpPr>
        <p:grpSpPr>
          <a:xfrm>
            <a:off x="4192284" y="5786772"/>
            <a:ext cx="569739" cy="1071228"/>
            <a:chOff x="4192284" y="5786772"/>
            <a:chExt cx="569739" cy="1071228"/>
          </a:xfrm>
        </p:grpSpPr>
        <p:pic>
          <p:nvPicPr>
            <p:cNvPr id="42" name="Picture 41">
              <a:extLst>
                <a:ext uri="{FF2B5EF4-FFF2-40B4-BE49-F238E27FC236}">
                  <a16:creationId xmlns:a16="http://schemas.microsoft.com/office/drawing/2014/main" id="{90DA27DA-03DA-FCB6-6869-36607E9DFE50}"/>
                </a:ext>
              </a:extLst>
            </p:cNvPr>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0" b="80952" l="395" r="100000">
                          <a14:foregroundMark x1="47431" y1="39048" x2="58103" y2="37143"/>
                          <a14:foregroundMark x1="87352" y1="34286" x2="91700" y2="51429"/>
                          <a14:backgroundMark x1="75889" y1="10476" x2="75889" y2="10476"/>
                          <a14:backgroundMark x1="90909" y1="12381" x2="74704" y2="12381"/>
                        </a14:backgroundRemoval>
                      </a14:imgEffect>
                    </a14:imgLayer>
                  </a14:imgProps>
                </a:ext>
                <a:ext uri="{28A0092B-C50C-407E-A947-70E740481C1C}">
                  <a14:useLocalDpi xmlns:a14="http://schemas.microsoft.com/office/drawing/2010/main" val="0"/>
                </a:ext>
              </a:extLst>
            </a:blip>
            <a:srcRect/>
            <a:stretch/>
          </p:blipFill>
          <p:spPr>
            <a:xfrm rot="5400000">
              <a:off x="3883280" y="6095776"/>
              <a:ext cx="1051576" cy="433567"/>
            </a:xfrm>
            <a:prstGeom prst="rect">
              <a:avLst/>
            </a:prstGeom>
          </p:spPr>
        </p:pic>
        <p:sp>
          <p:nvSpPr>
            <p:cNvPr id="43" name="Rectangle 42">
              <a:extLst>
                <a:ext uri="{FF2B5EF4-FFF2-40B4-BE49-F238E27FC236}">
                  <a16:creationId xmlns:a16="http://schemas.microsoft.com/office/drawing/2014/main" id="{5C209EB1-11D7-A61A-7971-869FA4C39D7E}"/>
                </a:ext>
              </a:extLst>
            </p:cNvPr>
            <p:cNvSpPr/>
            <p:nvPr/>
          </p:nvSpPr>
          <p:spPr>
            <a:xfrm>
              <a:off x="4511824" y="6488668"/>
              <a:ext cx="25019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1">
            <a:extLst>
              <a:ext uri="{FF2B5EF4-FFF2-40B4-BE49-F238E27FC236}">
                <a16:creationId xmlns:a16="http://schemas.microsoft.com/office/drawing/2014/main" id="{A79367F6-AD1D-35E9-51E9-744405242714}"/>
              </a:ext>
            </a:extLst>
          </p:cNvPr>
          <p:cNvPicPr>
            <a:picLocks noChangeAspect="1"/>
          </p:cNvPicPr>
          <p:nvPr/>
        </p:nvPicPr>
        <p:blipFill>
          <a:blip r:embed="rId31" cstate="print">
            <a:extLst>
              <a:ext uri="{28A0092B-C50C-407E-A947-70E740481C1C}">
                <a14:useLocalDpi xmlns:a14="http://schemas.microsoft.com/office/drawing/2010/main" val="0"/>
              </a:ext>
            </a:extLst>
          </a:blip>
          <a:srcRect/>
          <a:stretch/>
        </p:blipFill>
        <p:spPr>
          <a:xfrm>
            <a:off x="17286" y="318006"/>
            <a:ext cx="8787517" cy="1338590"/>
          </a:xfrm>
          <a:prstGeom prst="rect">
            <a:avLst/>
          </a:prstGeom>
        </p:spPr>
      </p:pic>
      <p:cxnSp>
        <p:nvCxnSpPr>
          <p:cNvPr id="3" name="Straight Arrow Connector 2">
            <a:extLst>
              <a:ext uri="{FF2B5EF4-FFF2-40B4-BE49-F238E27FC236}">
                <a16:creationId xmlns:a16="http://schemas.microsoft.com/office/drawing/2014/main" id="{3C2CCC43-DB47-390B-D5B4-E4C6C2D81A8D}"/>
              </a:ext>
            </a:extLst>
          </p:cNvPr>
          <p:cNvCxnSpPr>
            <a:cxnSpLocks/>
          </p:cNvCxnSpPr>
          <p:nvPr/>
        </p:nvCxnSpPr>
        <p:spPr>
          <a:xfrm flipH="1">
            <a:off x="5325386" y="1916832"/>
            <a:ext cx="554591" cy="43204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5" name="Straight Arrow Connector 4">
            <a:extLst>
              <a:ext uri="{FF2B5EF4-FFF2-40B4-BE49-F238E27FC236}">
                <a16:creationId xmlns:a16="http://schemas.microsoft.com/office/drawing/2014/main" id="{2EED6B0F-616F-BE5B-3875-F7EB049A3571}"/>
              </a:ext>
            </a:extLst>
          </p:cNvPr>
          <p:cNvCxnSpPr>
            <a:cxnSpLocks/>
          </p:cNvCxnSpPr>
          <p:nvPr/>
        </p:nvCxnSpPr>
        <p:spPr>
          <a:xfrm flipH="1">
            <a:off x="3885515" y="2785423"/>
            <a:ext cx="186335" cy="47822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6" name="Straight Arrow Connector 5">
            <a:extLst>
              <a:ext uri="{FF2B5EF4-FFF2-40B4-BE49-F238E27FC236}">
                <a16:creationId xmlns:a16="http://schemas.microsoft.com/office/drawing/2014/main" id="{751217EA-6ACA-6B79-3CC7-F4A0CCDA3AB9}"/>
              </a:ext>
            </a:extLst>
          </p:cNvPr>
          <p:cNvCxnSpPr>
            <a:cxnSpLocks/>
          </p:cNvCxnSpPr>
          <p:nvPr/>
        </p:nvCxnSpPr>
        <p:spPr>
          <a:xfrm>
            <a:off x="3702089" y="5843972"/>
            <a:ext cx="487340" cy="8706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F2FD0FA1-9E88-4E61-DB10-4A536B3BFC50}"/>
              </a:ext>
            </a:extLst>
          </p:cNvPr>
          <p:cNvCxnSpPr>
            <a:cxnSpLocks/>
          </p:cNvCxnSpPr>
          <p:nvPr/>
        </p:nvCxnSpPr>
        <p:spPr>
          <a:xfrm flipH="1" flipV="1">
            <a:off x="5026433" y="4017149"/>
            <a:ext cx="331226" cy="44864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A0D507CD-30F4-60EE-8A08-E78E60D55A57}"/>
              </a:ext>
            </a:extLst>
          </p:cNvPr>
          <p:cNvCxnSpPr>
            <a:cxnSpLocks/>
          </p:cNvCxnSpPr>
          <p:nvPr/>
        </p:nvCxnSpPr>
        <p:spPr>
          <a:xfrm flipV="1">
            <a:off x="3785819" y="4670923"/>
            <a:ext cx="536202" cy="16755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DEABB6DE-632B-1FCD-BAEF-5213E30E3EE8}"/>
              </a:ext>
            </a:extLst>
          </p:cNvPr>
          <p:cNvSpPr/>
          <p:nvPr/>
        </p:nvSpPr>
        <p:spPr>
          <a:xfrm rot="1014165">
            <a:off x="4952721" y="5132556"/>
            <a:ext cx="431720" cy="1438888"/>
          </a:xfrm>
          <a:prstGeom prst="rect">
            <a:avLst/>
          </a:prstGeom>
          <a:noFill/>
          <a:ln>
            <a:solidFill>
              <a:srgbClr val="C0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5EA5E698-11BF-F16F-FB67-CB6B55BDB499}"/>
              </a:ext>
            </a:extLst>
          </p:cNvPr>
          <p:cNvCxnSpPr>
            <a:cxnSpLocks/>
          </p:cNvCxnSpPr>
          <p:nvPr/>
        </p:nvCxnSpPr>
        <p:spPr>
          <a:xfrm flipH="1">
            <a:off x="3538884" y="2137118"/>
            <a:ext cx="406875" cy="20497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6571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E82B7-7BBF-B602-951A-F4946AA336D9}"/>
            </a:ext>
          </a:extLst>
        </p:cNvPr>
        <p:cNvGrpSpPr/>
        <p:nvPr/>
      </p:nvGrpSpPr>
      <p:grpSpPr>
        <a:xfrm>
          <a:off x="0" y="0"/>
          <a:ext cx="0" cy="0"/>
          <a:chOff x="0" y="0"/>
          <a:chExt cx="0" cy="0"/>
        </a:xfrm>
      </p:grpSpPr>
      <p:sp>
        <p:nvSpPr>
          <p:cNvPr id="20" name="Oval 19">
            <a:extLst>
              <a:ext uri="{FF2B5EF4-FFF2-40B4-BE49-F238E27FC236}">
                <a16:creationId xmlns:a16="http://schemas.microsoft.com/office/drawing/2014/main" id="{4B96E9C5-A417-8F6B-A090-F2561785199C}"/>
              </a:ext>
            </a:extLst>
          </p:cNvPr>
          <p:cNvSpPr/>
          <p:nvPr/>
        </p:nvSpPr>
        <p:spPr>
          <a:xfrm>
            <a:off x="3932426" y="2235864"/>
            <a:ext cx="4327147" cy="4327147"/>
          </a:xfrm>
          <a:prstGeom prst="ellipse">
            <a:avLst/>
          </a:prstGeom>
          <a:solidFill>
            <a:schemeClr val="accent6">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25D7089D-1A26-F7D6-9095-C3427B6FEF37}"/>
              </a:ext>
            </a:extLst>
          </p:cNvPr>
          <p:cNvSpPr/>
          <p:nvPr/>
        </p:nvSpPr>
        <p:spPr>
          <a:xfrm>
            <a:off x="3932426" y="2233428"/>
            <a:ext cx="4327147" cy="4327147"/>
          </a:xfrm>
          <a:prstGeom prst="ellipse">
            <a:avLst/>
          </a:prstGeom>
          <a:gradFill flip="none" rotWithShape="1">
            <a:gsLst>
              <a:gs pos="0">
                <a:srgbClr val="FFC000"/>
              </a:gs>
              <a:gs pos="50000">
                <a:schemeClr val="accent6">
                  <a:lumMod val="75000"/>
                </a:schemeClr>
              </a:gs>
              <a:gs pos="100000">
                <a:srgbClr val="CC4102"/>
              </a:gs>
            </a:gsLst>
            <a:path path="circle">
              <a:fillToRect l="50000" t="50000" r="50000" b="50000"/>
            </a:path>
            <a:tileRect/>
          </a:gra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3B7ED22B-CCE8-0B34-2EC0-EA11DF24D225}"/>
              </a:ext>
            </a:extLst>
          </p:cNvPr>
          <p:cNvSpPr/>
          <p:nvPr/>
        </p:nvSpPr>
        <p:spPr>
          <a:xfrm>
            <a:off x="3932426" y="2233428"/>
            <a:ext cx="4327147" cy="4327147"/>
          </a:xfrm>
          <a:prstGeom prst="ellipse">
            <a:avLst/>
          </a:prstGeom>
          <a:gradFill flip="none" rotWithShape="1">
            <a:gsLst>
              <a:gs pos="11000">
                <a:srgbClr val="F9DF02"/>
              </a:gs>
              <a:gs pos="0">
                <a:srgbClr val="FFFF00"/>
              </a:gs>
              <a:gs pos="50000">
                <a:schemeClr val="accent6">
                  <a:lumMod val="75000"/>
                </a:schemeClr>
              </a:gs>
              <a:gs pos="100000">
                <a:srgbClr val="C00000">
                  <a:shade val="100000"/>
                  <a:satMod val="115000"/>
                </a:srgbClr>
              </a:gs>
            </a:gsLst>
            <a:path path="circle">
              <a:fillToRect l="50000" t="50000" r="50000" b="50000"/>
            </a:path>
            <a:tileRect/>
          </a:gra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4BC8F0ED-6FF0-E124-8CAD-7C24DC868307}"/>
              </a:ext>
            </a:extLst>
          </p:cNvPr>
          <p:cNvSpPr/>
          <p:nvPr/>
        </p:nvSpPr>
        <p:spPr>
          <a:xfrm>
            <a:off x="3932426" y="2230992"/>
            <a:ext cx="4327147" cy="4327147"/>
          </a:xfrm>
          <a:prstGeom prst="ellipse">
            <a:avLst/>
          </a:prstGeom>
          <a:gradFill flip="none" rotWithShape="1">
            <a:gsLst>
              <a:gs pos="83000">
                <a:srgbClr val="D41C03"/>
              </a:gs>
              <a:gs pos="26000">
                <a:srgbClr val="F9DF02"/>
              </a:gs>
              <a:gs pos="0">
                <a:srgbClr val="FFFF00"/>
              </a:gs>
              <a:gs pos="50000">
                <a:schemeClr val="accent6">
                  <a:lumMod val="75000"/>
                </a:schemeClr>
              </a:gs>
              <a:gs pos="100000">
                <a:srgbClr val="C00000">
                  <a:shade val="100000"/>
                  <a:satMod val="115000"/>
                </a:srgbClr>
              </a:gs>
            </a:gsLst>
            <a:path path="circle">
              <a:fillToRect l="50000" t="50000" r="50000" b="50000"/>
            </a:path>
            <a:tileRect/>
          </a:gra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E19025D1-5911-72AB-1A5C-CED19E2E7C31}"/>
              </a:ext>
            </a:extLst>
          </p:cNvPr>
          <p:cNvSpPr/>
          <p:nvPr/>
        </p:nvSpPr>
        <p:spPr>
          <a:xfrm>
            <a:off x="3932426" y="2240181"/>
            <a:ext cx="4327147" cy="4327147"/>
          </a:xfrm>
          <a:prstGeom prst="ellipse">
            <a:avLst/>
          </a:prstGeom>
          <a:gradFill flip="none" rotWithShape="1">
            <a:gsLst>
              <a:gs pos="67000">
                <a:srgbClr val="D10F02"/>
              </a:gs>
              <a:gs pos="36000">
                <a:srgbClr val="F0AC06"/>
              </a:gs>
              <a:gs pos="30000">
                <a:srgbClr val="F9DF02"/>
              </a:gs>
              <a:gs pos="0">
                <a:srgbClr val="FFFF00"/>
              </a:gs>
              <a:gs pos="60000">
                <a:schemeClr val="accent6">
                  <a:lumMod val="75000"/>
                </a:schemeClr>
              </a:gs>
              <a:gs pos="100000">
                <a:srgbClr val="C00000">
                  <a:shade val="100000"/>
                  <a:satMod val="115000"/>
                </a:srgbClr>
              </a:gs>
            </a:gsLst>
            <a:path path="circle">
              <a:fillToRect l="50000" t="50000" r="50000" b="50000"/>
            </a:path>
            <a:tileRect/>
          </a:gra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C40363EA-562A-81D8-BD3D-C69E22522F75}"/>
              </a:ext>
            </a:extLst>
          </p:cNvPr>
          <p:cNvGrpSpPr/>
          <p:nvPr/>
        </p:nvGrpSpPr>
        <p:grpSpPr>
          <a:xfrm>
            <a:off x="3948493" y="2244498"/>
            <a:ext cx="4327147" cy="4327147"/>
            <a:chOff x="6113497" y="2807426"/>
            <a:chExt cx="3312368" cy="3312368"/>
          </a:xfrm>
        </p:grpSpPr>
        <p:sp>
          <p:nvSpPr>
            <p:cNvPr id="18" name="Oval 17">
              <a:extLst>
                <a:ext uri="{FF2B5EF4-FFF2-40B4-BE49-F238E27FC236}">
                  <a16:creationId xmlns:a16="http://schemas.microsoft.com/office/drawing/2014/main" id="{BB1CBD6A-3DBD-1075-007D-ECE2637AD164}"/>
                </a:ext>
              </a:extLst>
            </p:cNvPr>
            <p:cNvSpPr/>
            <p:nvPr/>
          </p:nvSpPr>
          <p:spPr>
            <a:xfrm>
              <a:off x="6113497" y="2807426"/>
              <a:ext cx="3312368" cy="3312368"/>
            </a:xfrm>
            <a:prstGeom prst="ellipse">
              <a:avLst/>
            </a:prstGeom>
            <a:solidFill>
              <a:srgbClr val="C0000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497C75CC-8385-40F3-30A4-53F591ACEE1F}"/>
                </a:ext>
              </a:extLst>
            </p:cNvPr>
            <p:cNvSpPr/>
            <p:nvPr/>
          </p:nvSpPr>
          <p:spPr>
            <a:xfrm>
              <a:off x="6337846" y="3030326"/>
              <a:ext cx="2865248" cy="2865248"/>
            </a:xfrm>
            <a:prstGeom prst="ellipse">
              <a:avLst/>
            </a:prstGeom>
            <a:solidFill>
              <a:schemeClr val="accent6">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C706431-F327-266D-7DC0-97BF43957E41}"/>
                </a:ext>
              </a:extLst>
            </p:cNvPr>
            <p:cNvSpPr/>
            <p:nvPr/>
          </p:nvSpPr>
          <p:spPr>
            <a:xfrm>
              <a:off x="7004761" y="3698030"/>
              <a:ext cx="1529840" cy="1529840"/>
            </a:xfrm>
            <a:prstGeom prst="ellipse">
              <a:avLst/>
            </a:prstGeom>
            <a:solidFill>
              <a:srgbClr val="FFFF0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dirty="0"/>
            </a:p>
          </p:txBody>
        </p:sp>
      </p:grpSp>
      <p:grpSp>
        <p:nvGrpSpPr>
          <p:cNvPr id="48" name="Group 47">
            <a:extLst>
              <a:ext uri="{FF2B5EF4-FFF2-40B4-BE49-F238E27FC236}">
                <a16:creationId xmlns:a16="http://schemas.microsoft.com/office/drawing/2014/main" id="{A41ECE1E-CE9A-CBC7-0C32-AE59BFEE204A}"/>
              </a:ext>
            </a:extLst>
          </p:cNvPr>
          <p:cNvGrpSpPr/>
          <p:nvPr/>
        </p:nvGrpSpPr>
        <p:grpSpPr>
          <a:xfrm>
            <a:off x="4238194" y="2637895"/>
            <a:ext cx="3614246" cy="3436631"/>
            <a:chOff x="3077566" y="2526501"/>
            <a:chExt cx="2766653" cy="2630691"/>
          </a:xfrm>
        </p:grpSpPr>
        <p:cxnSp>
          <p:nvCxnSpPr>
            <p:cNvPr id="26" name="Straight Arrow Connector 25">
              <a:extLst>
                <a:ext uri="{FF2B5EF4-FFF2-40B4-BE49-F238E27FC236}">
                  <a16:creationId xmlns:a16="http://schemas.microsoft.com/office/drawing/2014/main" id="{EB2E337E-938A-3017-0273-F61E20F70D1A}"/>
                </a:ext>
              </a:extLst>
            </p:cNvPr>
            <p:cNvCxnSpPr>
              <a:cxnSpLocks/>
            </p:cNvCxnSpPr>
            <p:nvPr/>
          </p:nvCxnSpPr>
          <p:spPr>
            <a:xfrm flipH="1">
              <a:off x="5024118" y="2981615"/>
              <a:ext cx="505908" cy="39638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4FF3DD6-FCFE-DCFE-9B9E-742644E2C9BC}"/>
                </a:ext>
              </a:extLst>
            </p:cNvPr>
            <p:cNvCxnSpPr>
              <a:cxnSpLocks/>
            </p:cNvCxnSpPr>
            <p:nvPr/>
          </p:nvCxnSpPr>
          <p:spPr>
            <a:xfrm flipV="1">
              <a:off x="4411727" y="2526501"/>
              <a:ext cx="16257" cy="62601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8760FF5-BA13-F365-3CB4-41CA7E6CA4E4}"/>
                </a:ext>
              </a:extLst>
            </p:cNvPr>
            <p:cNvCxnSpPr>
              <a:cxnSpLocks/>
            </p:cNvCxnSpPr>
            <p:nvPr/>
          </p:nvCxnSpPr>
          <p:spPr>
            <a:xfrm>
              <a:off x="5172818" y="3863937"/>
              <a:ext cx="671401" cy="918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0553F35-3F12-8B46-DDB6-D9D406FC1308}"/>
                </a:ext>
              </a:extLst>
            </p:cNvPr>
            <p:cNvCxnSpPr>
              <a:cxnSpLocks/>
            </p:cNvCxnSpPr>
            <p:nvPr/>
          </p:nvCxnSpPr>
          <p:spPr>
            <a:xfrm flipH="1" flipV="1">
              <a:off x="4994202" y="4355684"/>
              <a:ext cx="382656" cy="46281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2709028-A668-855D-FBC6-0998B0FF565A}"/>
                </a:ext>
              </a:extLst>
            </p:cNvPr>
            <p:cNvCxnSpPr>
              <a:cxnSpLocks/>
            </p:cNvCxnSpPr>
            <p:nvPr/>
          </p:nvCxnSpPr>
          <p:spPr>
            <a:xfrm flipH="1">
              <a:off x="4411727" y="4468590"/>
              <a:ext cx="16257" cy="68860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30AF387-3CE2-3B3F-D097-DCFF409E2E46}"/>
                </a:ext>
              </a:extLst>
            </p:cNvPr>
            <p:cNvCxnSpPr>
              <a:cxnSpLocks/>
            </p:cNvCxnSpPr>
            <p:nvPr/>
          </p:nvCxnSpPr>
          <p:spPr>
            <a:xfrm flipV="1">
              <a:off x="3474031" y="4387035"/>
              <a:ext cx="446925" cy="427182"/>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D98997A-5F46-B503-F997-2FF6A304ADE5}"/>
                </a:ext>
              </a:extLst>
            </p:cNvPr>
            <p:cNvCxnSpPr>
              <a:cxnSpLocks/>
            </p:cNvCxnSpPr>
            <p:nvPr/>
          </p:nvCxnSpPr>
          <p:spPr>
            <a:xfrm flipH="1" flipV="1">
              <a:off x="3077566" y="3839889"/>
              <a:ext cx="686088" cy="2404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3739E75-824D-CBA8-E456-DEB78FBA8C72}"/>
                </a:ext>
              </a:extLst>
            </p:cNvPr>
            <p:cNvCxnSpPr>
              <a:cxnSpLocks/>
            </p:cNvCxnSpPr>
            <p:nvPr/>
          </p:nvCxnSpPr>
          <p:spPr>
            <a:xfrm>
              <a:off x="3426678" y="2968096"/>
              <a:ext cx="494278" cy="39638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4" name="Straight Connector 63">
            <a:extLst>
              <a:ext uri="{FF2B5EF4-FFF2-40B4-BE49-F238E27FC236}">
                <a16:creationId xmlns:a16="http://schemas.microsoft.com/office/drawing/2014/main" id="{56CFBDE7-C0D5-00A1-1CEA-40448E076072}"/>
              </a:ext>
            </a:extLst>
          </p:cNvPr>
          <p:cNvCxnSpPr>
            <a:cxnSpLocks/>
          </p:cNvCxnSpPr>
          <p:nvPr/>
        </p:nvCxnSpPr>
        <p:spPr>
          <a:xfrm flipH="1">
            <a:off x="6708066" y="2804078"/>
            <a:ext cx="1551507" cy="1046315"/>
          </a:xfrm>
          <a:prstGeom prst="line">
            <a:avLst/>
          </a:prstGeom>
          <a:ln w="19050">
            <a:solidFill>
              <a:srgbClr val="3C86EE"/>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BD75845-999B-4075-7239-C06D2AC9768E}"/>
              </a:ext>
            </a:extLst>
          </p:cNvPr>
          <p:cNvCxnSpPr>
            <a:cxnSpLocks/>
            <a:endCxn id="68" idx="1"/>
          </p:cNvCxnSpPr>
          <p:nvPr/>
        </p:nvCxnSpPr>
        <p:spPr>
          <a:xfrm>
            <a:off x="7624417" y="4785900"/>
            <a:ext cx="1071410" cy="226921"/>
          </a:xfrm>
          <a:prstGeom prst="line">
            <a:avLst/>
          </a:prstGeom>
          <a:ln w="19050">
            <a:solidFill>
              <a:srgbClr val="3C86EE"/>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5B90444-3A3E-1F7F-7864-7D5235D4C771}"/>
              </a:ext>
            </a:extLst>
          </p:cNvPr>
          <p:cNvCxnSpPr>
            <a:cxnSpLocks/>
            <a:endCxn id="69" idx="1"/>
          </p:cNvCxnSpPr>
          <p:nvPr/>
        </p:nvCxnSpPr>
        <p:spPr>
          <a:xfrm>
            <a:off x="7741842" y="5624744"/>
            <a:ext cx="680143" cy="334397"/>
          </a:xfrm>
          <a:prstGeom prst="line">
            <a:avLst/>
          </a:prstGeom>
          <a:ln w="19050">
            <a:solidFill>
              <a:srgbClr val="3C86EE"/>
            </a:solidFill>
            <a:prstDash val="sysDot"/>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D6E7798-99EB-D865-D72E-EA781508386F}"/>
              </a:ext>
            </a:extLst>
          </p:cNvPr>
          <p:cNvSpPr txBox="1"/>
          <p:nvPr/>
        </p:nvSpPr>
        <p:spPr>
          <a:xfrm>
            <a:off x="8100014" y="2342413"/>
            <a:ext cx="875753" cy="461665"/>
          </a:xfrm>
          <a:prstGeom prst="rect">
            <a:avLst/>
          </a:prstGeom>
          <a:noFill/>
        </p:spPr>
        <p:txBody>
          <a:bodyPr wrap="square" rtlCol="0">
            <a:spAutoFit/>
          </a:bodyPr>
          <a:lstStyle/>
          <a:p>
            <a:r>
              <a:rPr lang="en-GB" sz="2400" dirty="0">
                <a:latin typeface="PT Sans Narrow" panose="020B0506020203020204" pitchFamily="34" charset="0"/>
              </a:rPr>
              <a:t>Core</a:t>
            </a:r>
          </a:p>
        </p:txBody>
      </p:sp>
      <p:sp>
        <p:nvSpPr>
          <p:cNvPr id="68" name="TextBox 67">
            <a:extLst>
              <a:ext uri="{FF2B5EF4-FFF2-40B4-BE49-F238E27FC236}">
                <a16:creationId xmlns:a16="http://schemas.microsoft.com/office/drawing/2014/main" id="{7318045B-6A64-F831-356A-71000AA0C992}"/>
              </a:ext>
            </a:extLst>
          </p:cNvPr>
          <p:cNvSpPr txBox="1"/>
          <p:nvPr/>
        </p:nvSpPr>
        <p:spPr>
          <a:xfrm>
            <a:off x="8695827" y="4781988"/>
            <a:ext cx="1204526" cy="461665"/>
          </a:xfrm>
          <a:prstGeom prst="rect">
            <a:avLst/>
          </a:prstGeom>
          <a:noFill/>
        </p:spPr>
        <p:txBody>
          <a:bodyPr wrap="square" rtlCol="0">
            <a:spAutoFit/>
          </a:bodyPr>
          <a:lstStyle/>
          <a:p>
            <a:r>
              <a:rPr lang="en-GB" sz="2400" dirty="0">
                <a:latin typeface="PT Sans Narrow" panose="020B0506020203020204" pitchFamily="34" charset="0"/>
              </a:rPr>
              <a:t>Mantle</a:t>
            </a:r>
          </a:p>
        </p:txBody>
      </p:sp>
      <p:sp>
        <p:nvSpPr>
          <p:cNvPr id="69" name="TextBox 68">
            <a:extLst>
              <a:ext uri="{FF2B5EF4-FFF2-40B4-BE49-F238E27FC236}">
                <a16:creationId xmlns:a16="http://schemas.microsoft.com/office/drawing/2014/main" id="{E9CB22A5-1065-8F6F-0D1E-C9D461B2FF07}"/>
              </a:ext>
            </a:extLst>
          </p:cNvPr>
          <p:cNvSpPr txBox="1"/>
          <p:nvPr/>
        </p:nvSpPr>
        <p:spPr>
          <a:xfrm>
            <a:off x="8421985" y="5728308"/>
            <a:ext cx="957423" cy="461665"/>
          </a:xfrm>
          <a:prstGeom prst="rect">
            <a:avLst/>
          </a:prstGeom>
          <a:noFill/>
        </p:spPr>
        <p:txBody>
          <a:bodyPr wrap="square" rtlCol="0">
            <a:spAutoFit/>
          </a:bodyPr>
          <a:lstStyle/>
          <a:p>
            <a:r>
              <a:rPr lang="en-GB" sz="2400" dirty="0">
                <a:latin typeface="PT Sans Narrow" panose="020B0506020203020204" pitchFamily="34" charset="0"/>
              </a:rPr>
              <a:t>Crust</a:t>
            </a:r>
          </a:p>
        </p:txBody>
      </p:sp>
      <p:sp>
        <p:nvSpPr>
          <p:cNvPr id="2" name="TextBox 1">
            <a:extLst>
              <a:ext uri="{FF2B5EF4-FFF2-40B4-BE49-F238E27FC236}">
                <a16:creationId xmlns:a16="http://schemas.microsoft.com/office/drawing/2014/main" id="{FA651445-BD8C-0C38-1CC3-B1928798767D}"/>
              </a:ext>
            </a:extLst>
          </p:cNvPr>
          <p:cNvSpPr txBox="1"/>
          <p:nvPr/>
        </p:nvSpPr>
        <p:spPr>
          <a:xfrm>
            <a:off x="695400" y="2420889"/>
            <a:ext cx="3085114" cy="830997"/>
          </a:xfrm>
          <a:prstGeom prst="rect">
            <a:avLst/>
          </a:prstGeom>
          <a:noFill/>
        </p:spPr>
        <p:txBody>
          <a:bodyPr wrap="square" rtlCol="0">
            <a:spAutoFit/>
          </a:bodyPr>
          <a:lstStyle/>
          <a:p>
            <a:r>
              <a:rPr lang="en-GB" sz="2400" dirty="0">
                <a:latin typeface="PT Sans Narrow" panose="020B0506020203020204" pitchFamily="34" charset="0"/>
              </a:rPr>
              <a:t>Undifferentiated = same composition everywhere</a:t>
            </a:r>
          </a:p>
        </p:txBody>
      </p:sp>
      <p:sp>
        <p:nvSpPr>
          <p:cNvPr id="5" name="TextBox 4">
            <a:extLst>
              <a:ext uri="{FF2B5EF4-FFF2-40B4-BE49-F238E27FC236}">
                <a16:creationId xmlns:a16="http://schemas.microsoft.com/office/drawing/2014/main" id="{3C0A0C31-3903-36ED-EB22-46BF8381E489}"/>
              </a:ext>
            </a:extLst>
          </p:cNvPr>
          <p:cNvSpPr txBox="1"/>
          <p:nvPr/>
        </p:nvSpPr>
        <p:spPr>
          <a:xfrm>
            <a:off x="679743" y="3568441"/>
            <a:ext cx="3085114" cy="830997"/>
          </a:xfrm>
          <a:prstGeom prst="rect">
            <a:avLst/>
          </a:prstGeom>
          <a:noFill/>
        </p:spPr>
        <p:txBody>
          <a:bodyPr wrap="square" rtlCol="0">
            <a:spAutoFit/>
          </a:bodyPr>
          <a:lstStyle/>
          <a:p>
            <a:r>
              <a:rPr lang="en-GB" sz="2400" dirty="0">
                <a:latin typeface="PT Sans Narrow" panose="020B0506020203020204" pitchFamily="34" charset="0"/>
              </a:rPr>
              <a:t>Differentiated = formed of different layers</a:t>
            </a:r>
          </a:p>
        </p:txBody>
      </p:sp>
      <p:sp>
        <p:nvSpPr>
          <p:cNvPr id="6" name="TextBox 5">
            <a:extLst>
              <a:ext uri="{FF2B5EF4-FFF2-40B4-BE49-F238E27FC236}">
                <a16:creationId xmlns:a16="http://schemas.microsoft.com/office/drawing/2014/main" id="{271CFD5B-9D4F-22C3-B642-876196B1B0DA}"/>
              </a:ext>
            </a:extLst>
          </p:cNvPr>
          <p:cNvSpPr txBox="1"/>
          <p:nvPr/>
        </p:nvSpPr>
        <p:spPr>
          <a:xfrm>
            <a:off x="695400" y="2422630"/>
            <a:ext cx="3085114" cy="830997"/>
          </a:xfrm>
          <a:prstGeom prst="rect">
            <a:avLst/>
          </a:prstGeom>
          <a:noFill/>
        </p:spPr>
        <p:txBody>
          <a:bodyPr wrap="square" rtlCol="0">
            <a:spAutoFit/>
          </a:bodyPr>
          <a:lstStyle/>
          <a:p>
            <a:r>
              <a:rPr lang="en-GB" sz="2400" dirty="0">
                <a:solidFill>
                  <a:schemeClr val="bg1">
                    <a:lumMod val="85000"/>
                  </a:schemeClr>
                </a:solidFill>
                <a:latin typeface="PT Sans Narrow" panose="020B0506020203020204" pitchFamily="34" charset="0"/>
              </a:rPr>
              <a:t>Undifferentiated = same composition everywhere</a:t>
            </a:r>
          </a:p>
        </p:txBody>
      </p:sp>
      <p:pic>
        <p:nvPicPr>
          <p:cNvPr id="7" name="Picture 6" descr="A black background with white text&#10;&#10;AI-generated content may be incorrect.">
            <a:extLst>
              <a:ext uri="{FF2B5EF4-FFF2-40B4-BE49-F238E27FC236}">
                <a16:creationId xmlns:a16="http://schemas.microsoft.com/office/drawing/2014/main" id="{F28DC74E-F0FB-549A-229C-0D2099E77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28" y="461738"/>
            <a:ext cx="5605604" cy="1305111"/>
          </a:xfrm>
          <a:prstGeom prst="rect">
            <a:avLst/>
          </a:prstGeom>
        </p:spPr>
      </p:pic>
    </p:spTree>
    <p:extLst>
      <p:ext uri="{BB962C8B-B14F-4D97-AF65-F5344CB8AC3E}">
        <p14:creationId xmlns:p14="http://schemas.microsoft.com/office/powerpoint/2010/main" val="225284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childTnLst>
                                </p:cTn>
                              </p:par>
                            </p:childTnLst>
                          </p:cTn>
                        </p:par>
                        <p:par>
                          <p:cTn id="17" fill="hold">
                            <p:stCondLst>
                              <p:cond delay="40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2000"/>
                                        <p:tgtEl>
                                          <p:spTgt spid="15"/>
                                        </p:tgtEl>
                                      </p:cBhvr>
                                    </p:animEffect>
                                  </p:childTnLst>
                                </p:cTn>
                              </p:par>
                            </p:childTnLst>
                          </p:cTn>
                        </p:par>
                        <p:par>
                          <p:cTn id="21" fill="hold">
                            <p:stCondLst>
                              <p:cond delay="60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4000"/>
                                        <p:tgtEl>
                                          <p:spTgt spid="17"/>
                                        </p:tgtEl>
                                      </p:cBhvr>
                                    </p:animEffect>
                                  </p:childTnLst>
                                </p:cTn>
                              </p:par>
                              <p:par>
                                <p:cTn id="25" presetID="10" presetClass="exit" presetSubtype="0" fill="hold" nodeType="withEffect">
                                  <p:stCondLst>
                                    <p:cond delay="0"/>
                                  </p:stCondLst>
                                  <p:childTnLst>
                                    <p:animEffect transition="out" filter="fade">
                                      <p:cBhvr>
                                        <p:cTn id="26" dur="2000"/>
                                        <p:tgtEl>
                                          <p:spTgt spid="48"/>
                                        </p:tgtEl>
                                      </p:cBhvr>
                                    </p:animEffect>
                                    <p:set>
                                      <p:cBhvr>
                                        <p:cTn id="27" dur="1" fill="hold">
                                          <p:stCondLst>
                                            <p:cond delay="1999"/>
                                          </p:stCondLst>
                                        </p:cTn>
                                        <p:tgtEl>
                                          <p:spTgt spid="48"/>
                                        </p:tgtEl>
                                        <p:attrNameLst>
                                          <p:attrName>style.visibility</p:attrName>
                                        </p:attrNameLst>
                                      </p:cBhvr>
                                      <p:to>
                                        <p:strVal val="hidden"/>
                                      </p:to>
                                    </p:set>
                                  </p:childTnLst>
                                </p:cTn>
                              </p:par>
                            </p:childTnLst>
                          </p:cTn>
                        </p:par>
                        <p:par>
                          <p:cTn id="28" fill="hold">
                            <p:stCondLst>
                              <p:cond delay="10000"/>
                            </p:stCondLst>
                            <p:childTnLst>
                              <p:par>
                                <p:cTn id="29" presetID="10"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40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2000"/>
                                        <p:tgtEl>
                                          <p:spTgt spid="6"/>
                                        </p:tgtEl>
                                      </p:cBhvr>
                                    </p:animEffect>
                                  </p:childTnLst>
                                </p:cTn>
                              </p:par>
                            </p:childTnLst>
                          </p:cTn>
                        </p:par>
                        <p:par>
                          <p:cTn id="35" fill="hold">
                            <p:stCondLst>
                              <p:cond delay="14000"/>
                            </p:stCondLst>
                            <p:childTnLst>
                              <p:par>
                                <p:cTn id="36" presetID="10" presetClass="entr" presetSubtype="0" fill="hold" nodeType="after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500"/>
                                        <p:tgtEl>
                                          <p:spTgt spid="64"/>
                                        </p:tgtEl>
                                      </p:cBhvr>
                                    </p:animEffect>
                                  </p:childTnLst>
                                </p:cTn>
                              </p:par>
                              <p:par>
                                <p:cTn id="39" presetID="10" presetClass="entr" presetSubtype="0" fill="hold" nodeType="with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par>
                                <p:cTn id="42" presetID="10" presetClass="entr" presetSubtype="0" fill="hold" nodeType="with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fade">
                                      <p:cBhvr>
                                        <p:cTn id="44" dur="500"/>
                                        <p:tgtEl>
                                          <p:spTgt spid="6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500"/>
                                        <p:tgtEl>
                                          <p:spTgt spid="6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fade">
                                      <p:cBhvr>
                                        <p:cTn id="53" dur="500"/>
                                        <p:tgtEl>
                                          <p:spTgt spid="6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7" grpId="0" animBg="1"/>
      <p:bldP spid="67" grpId="0"/>
      <p:bldP spid="68" grpId="0"/>
      <p:bldP spid="69"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240E5D2F-2F9C-EBF6-FF63-7411E6625DBD}"/>
              </a:ext>
            </a:extLst>
          </p:cNvPr>
          <p:cNvSpPr txBox="1"/>
          <p:nvPr/>
        </p:nvSpPr>
        <p:spPr>
          <a:xfrm>
            <a:off x="3405070" y="2060849"/>
            <a:ext cx="970137" cy="461665"/>
          </a:xfrm>
          <a:prstGeom prst="rect">
            <a:avLst/>
          </a:prstGeom>
          <a:noFill/>
        </p:spPr>
        <p:txBody>
          <a:bodyPr wrap="none" rtlCol="0">
            <a:spAutoFit/>
          </a:bodyPr>
          <a:lstStyle/>
          <a:p>
            <a:r>
              <a:rPr lang="en-GB" sz="2400" dirty="0">
                <a:latin typeface="PT Sans Narrow" panose="020B0506020203020204" pitchFamily="34" charset="0"/>
              </a:rPr>
              <a:t>Planets</a:t>
            </a:r>
          </a:p>
        </p:txBody>
      </p:sp>
      <p:sp>
        <p:nvSpPr>
          <p:cNvPr id="26" name="TextBox 25">
            <a:extLst>
              <a:ext uri="{FF2B5EF4-FFF2-40B4-BE49-F238E27FC236}">
                <a16:creationId xmlns:a16="http://schemas.microsoft.com/office/drawing/2014/main" id="{94E4A83D-058A-5682-8535-859E42582600}"/>
              </a:ext>
            </a:extLst>
          </p:cNvPr>
          <p:cNvSpPr txBox="1"/>
          <p:nvPr/>
        </p:nvSpPr>
        <p:spPr>
          <a:xfrm>
            <a:off x="7024062" y="2104009"/>
            <a:ext cx="2714205" cy="461665"/>
          </a:xfrm>
          <a:prstGeom prst="rect">
            <a:avLst/>
          </a:prstGeom>
          <a:noFill/>
        </p:spPr>
        <p:txBody>
          <a:bodyPr wrap="none" rtlCol="0">
            <a:spAutoFit/>
          </a:bodyPr>
          <a:lstStyle/>
          <a:p>
            <a:r>
              <a:rPr lang="en-GB" sz="2400" dirty="0">
                <a:latin typeface="PT Sans Narrow" panose="020B0506020203020204" pitchFamily="34" charset="0"/>
              </a:rPr>
              <a:t>Differentiated asteroids</a:t>
            </a:r>
          </a:p>
        </p:txBody>
      </p:sp>
      <p:grpSp>
        <p:nvGrpSpPr>
          <p:cNvPr id="72" name="Group 71">
            <a:extLst>
              <a:ext uri="{FF2B5EF4-FFF2-40B4-BE49-F238E27FC236}">
                <a16:creationId xmlns:a16="http://schemas.microsoft.com/office/drawing/2014/main" id="{52144839-4ADD-BAB6-F68E-0167AC5CED6A}"/>
              </a:ext>
            </a:extLst>
          </p:cNvPr>
          <p:cNvGrpSpPr/>
          <p:nvPr/>
        </p:nvGrpSpPr>
        <p:grpSpPr>
          <a:xfrm>
            <a:off x="7166753" y="2397566"/>
            <a:ext cx="2601729" cy="2932377"/>
            <a:chOff x="6074325" y="2305164"/>
            <a:chExt cx="2601729" cy="2932377"/>
          </a:xfrm>
        </p:grpSpPr>
        <p:grpSp>
          <p:nvGrpSpPr>
            <p:cNvPr id="10" name="Group 9">
              <a:extLst>
                <a:ext uri="{FF2B5EF4-FFF2-40B4-BE49-F238E27FC236}">
                  <a16:creationId xmlns:a16="http://schemas.microsoft.com/office/drawing/2014/main" id="{1856E52E-4C8E-F265-6F7E-B231D2A3A829}"/>
                </a:ext>
              </a:extLst>
            </p:cNvPr>
            <p:cNvGrpSpPr/>
            <p:nvPr/>
          </p:nvGrpSpPr>
          <p:grpSpPr>
            <a:xfrm rot="19423948">
              <a:off x="6074325" y="2674241"/>
              <a:ext cx="2366546" cy="2563300"/>
              <a:chOff x="5893014" y="2916878"/>
              <a:chExt cx="2353201" cy="2518532"/>
            </a:xfrm>
          </p:grpSpPr>
          <p:sp>
            <p:nvSpPr>
              <p:cNvPr id="7" name="Freeform: Shape 6">
                <a:extLst>
                  <a:ext uri="{FF2B5EF4-FFF2-40B4-BE49-F238E27FC236}">
                    <a16:creationId xmlns:a16="http://schemas.microsoft.com/office/drawing/2014/main" id="{B54094D7-1945-EFBA-3E58-08286E921BEE}"/>
                  </a:ext>
                </a:extLst>
              </p:cNvPr>
              <p:cNvSpPr/>
              <p:nvPr/>
            </p:nvSpPr>
            <p:spPr>
              <a:xfrm>
                <a:off x="5893014" y="2916878"/>
                <a:ext cx="2353201" cy="2518532"/>
              </a:xfrm>
              <a:custGeom>
                <a:avLst/>
                <a:gdLst>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61600 w 2351394"/>
                  <a:gd name="connsiteY32" fmla="*/ 343731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40504 w 2351394"/>
                  <a:gd name="connsiteY35" fmla="*/ 144948 h 2511783"/>
                  <a:gd name="connsiteX36" fmla="*/ 410687 w 2351394"/>
                  <a:gd name="connsiteY36"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10687 w 2351394"/>
                  <a:gd name="connsiteY35"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410687 w 2351394"/>
                  <a:gd name="connsiteY34" fmla="*/ 95252 h 2511783"/>
                  <a:gd name="connsiteX0" fmla="*/ 410687 w 2351394"/>
                  <a:gd name="connsiteY0" fmla="*/ 94547 h 2511078"/>
                  <a:gd name="connsiteX1" fmla="*/ 470322 w 2351394"/>
                  <a:gd name="connsiteY1" fmla="*/ 64730 h 2511078"/>
                  <a:gd name="connsiteX2" fmla="*/ 867887 w 2351394"/>
                  <a:gd name="connsiteY2" fmla="*/ 5095 h 2511078"/>
                  <a:gd name="connsiteX3" fmla="*/ 1163843 w 2351394"/>
                  <a:gd name="connsiteY3" fmla="*/ 167292 h 2511078"/>
                  <a:gd name="connsiteX4" fmla="*/ 1384722 w 2351394"/>
                  <a:gd name="connsiteY4" fmla="*/ 134304 h 2511078"/>
                  <a:gd name="connsiteX5" fmla="*/ 1543748 w 2351394"/>
                  <a:gd name="connsiteY5" fmla="*/ 233695 h 2511078"/>
                  <a:gd name="connsiteX6" fmla="*/ 1851861 w 2351394"/>
                  <a:gd name="connsiteY6" fmla="*/ 462295 h 2511078"/>
                  <a:gd name="connsiteX7" fmla="*/ 2130157 w 2351394"/>
                  <a:gd name="connsiteY7" fmla="*/ 651139 h 2511078"/>
                  <a:gd name="connsiteX8" fmla="*/ 2289183 w 2351394"/>
                  <a:gd name="connsiteY8" fmla="*/ 849921 h 2511078"/>
                  <a:gd name="connsiteX9" fmla="*/ 2348817 w 2351394"/>
                  <a:gd name="connsiteY9" fmla="*/ 1197791 h 2511078"/>
                  <a:gd name="connsiteX10" fmla="*/ 2338878 w 2351394"/>
                  <a:gd name="connsiteY10" fmla="*/ 1476086 h 2511078"/>
                  <a:gd name="connsiteX11" fmla="*/ 2279243 w 2351394"/>
                  <a:gd name="connsiteY11" fmla="*/ 1615234 h 2511078"/>
                  <a:gd name="connsiteX12" fmla="*/ 2150035 w 2351394"/>
                  <a:gd name="connsiteY12" fmla="*/ 1903469 h 2511078"/>
                  <a:gd name="connsiteX13" fmla="*/ 1881678 w 2351394"/>
                  <a:gd name="connsiteY13" fmla="*/ 2301034 h 2511078"/>
                  <a:gd name="connsiteX14" fmla="*/ 1782287 w 2351394"/>
                  <a:gd name="connsiteY14" fmla="*/ 2390486 h 2511078"/>
                  <a:gd name="connsiteX15" fmla="*/ 1613322 w 2351394"/>
                  <a:gd name="connsiteY15" fmla="*/ 2499817 h 2511078"/>
                  <a:gd name="connsiteX16" fmla="*/ 1424478 w 2351394"/>
                  <a:gd name="connsiteY16" fmla="*/ 2509756 h 2511078"/>
                  <a:gd name="connsiteX17" fmla="*/ 1046791 w 2351394"/>
                  <a:gd name="connsiteY17" fmla="*/ 2470000 h 2511078"/>
                  <a:gd name="connsiteX18" fmla="*/ 669104 w 2351394"/>
                  <a:gd name="connsiteY18" fmla="*/ 2340791 h 2511078"/>
                  <a:gd name="connsiteX19" fmla="*/ 400748 w 2351394"/>
                  <a:gd name="connsiteY19" fmla="*/ 2221521 h 2511078"/>
                  <a:gd name="connsiteX20" fmla="*/ 331174 w 2351394"/>
                  <a:gd name="connsiteY20" fmla="*/ 2122130 h 2511078"/>
                  <a:gd name="connsiteX21" fmla="*/ 271539 w 2351394"/>
                  <a:gd name="connsiteY21" fmla="*/ 1804078 h 2511078"/>
                  <a:gd name="connsiteX22" fmla="*/ 241722 w 2351394"/>
                  <a:gd name="connsiteY22" fmla="*/ 1674869 h 2511078"/>
                  <a:gd name="connsiteX23" fmla="*/ 221843 w 2351394"/>
                  <a:gd name="connsiteY23" fmla="*/ 1565539 h 2511078"/>
                  <a:gd name="connsiteX24" fmla="*/ 182087 w 2351394"/>
                  <a:gd name="connsiteY24" fmla="*/ 1476086 h 2511078"/>
                  <a:gd name="connsiteX25" fmla="*/ 162209 w 2351394"/>
                  <a:gd name="connsiteY25" fmla="*/ 1416452 h 2511078"/>
                  <a:gd name="connsiteX26" fmla="*/ 122452 w 2351394"/>
                  <a:gd name="connsiteY26" fmla="*/ 1197791 h 2511078"/>
                  <a:gd name="connsiteX27" fmla="*/ 72757 w 2351394"/>
                  <a:gd name="connsiteY27" fmla="*/ 1108339 h 2511078"/>
                  <a:gd name="connsiteX28" fmla="*/ 23061 w 2351394"/>
                  <a:gd name="connsiteY28" fmla="*/ 1008947 h 2511078"/>
                  <a:gd name="connsiteX29" fmla="*/ 23061 w 2351394"/>
                  <a:gd name="connsiteY29" fmla="*/ 720713 h 2511078"/>
                  <a:gd name="connsiteX30" fmla="*/ 102574 w 2351394"/>
                  <a:gd name="connsiteY30" fmla="*/ 571626 h 2511078"/>
                  <a:gd name="connsiteX31" fmla="*/ 172148 w 2351394"/>
                  <a:gd name="connsiteY31" fmla="*/ 442417 h 2511078"/>
                  <a:gd name="connsiteX32" fmla="*/ 220657 w 2351394"/>
                  <a:gd name="connsiteY32" fmla="*/ 353261 h 2511078"/>
                  <a:gd name="connsiteX33" fmla="*/ 291121 w 2351394"/>
                  <a:gd name="connsiteY33" fmla="*/ 272858 h 2511078"/>
                  <a:gd name="connsiteX34" fmla="*/ 410687 w 2351394"/>
                  <a:gd name="connsiteY34" fmla="*/ 94547 h 2511078"/>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84722 w 2351394"/>
                  <a:gd name="connsiteY4" fmla="*/ 72070 h 2448844"/>
                  <a:gd name="connsiteX5" fmla="*/ 1543748 w 2351394"/>
                  <a:gd name="connsiteY5" fmla="*/ 171461 h 2448844"/>
                  <a:gd name="connsiteX6" fmla="*/ 1851861 w 2351394"/>
                  <a:gd name="connsiteY6" fmla="*/ 400061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64783 w 2351394"/>
                  <a:gd name="connsiteY4" fmla="*/ 176269 h 2448844"/>
                  <a:gd name="connsiteX5" fmla="*/ 1543748 w 2351394"/>
                  <a:gd name="connsiteY5" fmla="*/ 171461 h 2448844"/>
                  <a:gd name="connsiteX6" fmla="*/ 1851861 w 2351394"/>
                  <a:gd name="connsiteY6" fmla="*/ 400061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64783 w 2351394"/>
                  <a:gd name="connsiteY4" fmla="*/ 176269 h 2448844"/>
                  <a:gd name="connsiteX5" fmla="*/ 1626568 w 2351394"/>
                  <a:gd name="connsiteY5" fmla="*/ 200551 h 2448844"/>
                  <a:gd name="connsiteX6" fmla="*/ 1851861 w 2351394"/>
                  <a:gd name="connsiteY6" fmla="*/ 400061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64783 w 2351394"/>
                  <a:gd name="connsiteY4" fmla="*/ 176269 h 2448844"/>
                  <a:gd name="connsiteX5" fmla="*/ 1626568 w 2351394"/>
                  <a:gd name="connsiteY5" fmla="*/ 200551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26568 w 2351394"/>
                  <a:gd name="connsiteY5" fmla="*/ 200551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16607 w 2351394"/>
                  <a:gd name="connsiteY5" fmla="*/ 213966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16607 w 2351394"/>
                  <a:gd name="connsiteY5" fmla="*/ 213966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24981 w 2351394"/>
                  <a:gd name="connsiteY5" fmla="*/ 209720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3544"/>
                  <a:gd name="connsiteY0" fmla="*/ 32313 h 2448844"/>
                  <a:gd name="connsiteX1" fmla="*/ 470322 w 2353544"/>
                  <a:gd name="connsiteY1" fmla="*/ 2496 h 2448844"/>
                  <a:gd name="connsiteX2" fmla="*/ 815595 w 2353544"/>
                  <a:gd name="connsiteY2" fmla="*/ 13287 h 2448844"/>
                  <a:gd name="connsiteX3" fmla="*/ 1163843 w 2353544"/>
                  <a:gd name="connsiteY3" fmla="*/ 105058 h 2448844"/>
                  <a:gd name="connsiteX4" fmla="*/ 1332430 w 2353544"/>
                  <a:gd name="connsiteY4" fmla="*/ 142496 h 2448844"/>
                  <a:gd name="connsiteX5" fmla="*/ 1624981 w 2353544"/>
                  <a:gd name="connsiteY5" fmla="*/ 209720 h 2448844"/>
                  <a:gd name="connsiteX6" fmla="*/ 1929258 w 2353544"/>
                  <a:gd name="connsiteY6" fmla="*/ 394266 h 2448844"/>
                  <a:gd name="connsiteX7" fmla="*/ 2130157 w 2353544"/>
                  <a:gd name="connsiteY7" fmla="*/ 588905 h 2448844"/>
                  <a:gd name="connsiteX8" fmla="*/ 2289183 w 2353544"/>
                  <a:gd name="connsiteY8" fmla="*/ 787687 h 2448844"/>
                  <a:gd name="connsiteX9" fmla="*/ 2348817 w 2353544"/>
                  <a:gd name="connsiteY9" fmla="*/ 1135557 h 2448844"/>
                  <a:gd name="connsiteX10" fmla="*/ 2338878 w 2353544"/>
                  <a:gd name="connsiteY10" fmla="*/ 1413852 h 2448844"/>
                  <a:gd name="connsiteX11" fmla="*/ 2279243 w 2353544"/>
                  <a:gd name="connsiteY11" fmla="*/ 1553000 h 2448844"/>
                  <a:gd name="connsiteX12" fmla="*/ 2150035 w 2353544"/>
                  <a:gd name="connsiteY12" fmla="*/ 1841235 h 2448844"/>
                  <a:gd name="connsiteX13" fmla="*/ 1881678 w 2353544"/>
                  <a:gd name="connsiteY13" fmla="*/ 2238800 h 2448844"/>
                  <a:gd name="connsiteX14" fmla="*/ 1782287 w 2353544"/>
                  <a:gd name="connsiteY14" fmla="*/ 2328252 h 2448844"/>
                  <a:gd name="connsiteX15" fmla="*/ 1613322 w 2353544"/>
                  <a:gd name="connsiteY15" fmla="*/ 2437583 h 2448844"/>
                  <a:gd name="connsiteX16" fmla="*/ 1424478 w 2353544"/>
                  <a:gd name="connsiteY16" fmla="*/ 2447522 h 2448844"/>
                  <a:gd name="connsiteX17" fmla="*/ 1046791 w 2353544"/>
                  <a:gd name="connsiteY17" fmla="*/ 2407766 h 2448844"/>
                  <a:gd name="connsiteX18" fmla="*/ 669104 w 2353544"/>
                  <a:gd name="connsiteY18" fmla="*/ 2278557 h 2448844"/>
                  <a:gd name="connsiteX19" fmla="*/ 400748 w 2353544"/>
                  <a:gd name="connsiteY19" fmla="*/ 2159287 h 2448844"/>
                  <a:gd name="connsiteX20" fmla="*/ 331174 w 2353544"/>
                  <a:gd name="connsiteY20" fmla="*/ 2059896 h 2448844"/>
                  <a:gd name="connsiteX21" fmla="*/ 271539 w 2353544"/>
                  <a:gd name="connsiteY21" fmla="*/ 1741844 h 2448844"/>
                  <a:gd name="connsiteX22" fmla="*/ 241722 w 2353544"/>
                  <a:gd name="connsiteY22" fmla="*/ 1612635 h 2448844"/>
                  <a:gd name="connsiteX23" fmla="*/ 221843 w 2353544"/>
                  <a:gd name="connsiteY23" fmla="*/ 1503305 h 2448844"/>
                  <a:gd name="connsiteX24" fmla="*/ 182087 w 2353544"/>
                  <a:gd name="connsiteY24" fmla="*/ 1413852 h 2448844"/>
                  <a:gd name="connsiteX25" fmla="*/ 162209 w 2353544"/>
                  <a:gd name="connsiteY25" fmla="*/ 1354218 h 2448844"/>
                  <a:gd name="connsiteX26" fmla="*/ 122452 w 2353544"/>
                  <a:gd name="connsiteY26" fmla="*/ 1135557 h 2448844"/>
                  <a:gd name="connsiteX27" fmla="*/ 72757 w 2353544"/>
                  <a:gd name="connsiteY27" fmla="*/ 1046105 h 2448844"/>
                  <a:gd name="connsiteX28" fmla="*/ 23061 w 2353544"/>
                  <a:gd name="connsiteY28" fmla="*/ 946713 h 2448844"/>
                  <a:gd name="connsiteX29" fmla="*/ 23061 w 2353544"/>
                  <a:gd name="connsiteY29" fmla="*/ 658479 h 2448844"/>
                  <a:gd name="connsiteX30" fmla="*/ 102574 w 2353544"/>
                  <a:gd name="connsiteY30" fmla="*/ 509392 h 2448844"/>
                  <a:gd name="connsiteX31" fmla="*/ 172148 w 2353544"/>
                  <a:gd name="connsiteY31" fmla="*/ 380183 h 2448844"/>
                  <a:gd name="connsiteX32" fmla="*/ 220657 w 2353544"/>
                  <a:gd name="connsiteY32" fmla="*/ 291027 h 2448844"/>
                  <a:gd name="connsiteX33" fmla="*/ 291121 w 2353544"/>
                  <a:gd name="connsiteY33" fmla="*/ 210624 h 2448844"/>
                  <a:gd name="connsiteX34" fmla="*/ 410687 w 2353544"/>
                  <a:gd name="connsiteY34" fmla="*/ 32313 h 2448844"/>
                  <a:gd name="connsiteX0" fmla="*/ 410687 w 2351955"/>
                  <a:gd name="connsiteY0" fmla="*/ 32313 h 2448844"/>
                  <a:gd name="connsiteX1" fmla="*/ 470322 w 2351955"/>
                  <a:gd name="connsiteY1" fmla="*/ 2496 h 2448844"/>
                  <a:gd name="connsiteX2" fmla="*/ 815595 w 2351955"/>
                  <a:gd name="connsiteY2" fmla="*/ 13287 h 2448844"/>
                  <a:gd name="connsiteX3" fmla="*/ 1163843 w 2351955"/>
                  <a:gd name="connsiteY3" fmla="*/ 105058 h 2448844"/>
                  <a:gd name="connsiteX4" fmla="*/ 1332430 w 2351955"/>
                  <a:gd name="connsiteY4" fmla="*/ 142496 h 2448844"/>
                  <a:gd name="connsiteX5" fmla="*/ 1624981 w 2351955"/>
                  <a:gd name="connsiteY5" fmla="*/ 209720 h 2448844"/>
                  <a:gd name="connsiteX6" fmla="*/ 1929258 w 2351955"/>
                  <a:gd name="connsiteY6" fmla="*/ 394266 h 2448844"/>
                  <a:gd name="connsiteX7" fmla="*/ 2130157 w 2351955"/>
                  <a:gd name="connsiteY7" fmla="*/ 588905 h 2448844"/>
                  <a:gd name="connsiteX8" fmla="*/ 2289183 w 2351955"/>
                  <a:gd name="connsiteY8" fmla="*/ 787687 h 2448844"/>
                  <a:gd name="connsiteX9" fmla="*/ 2348817 w 2351955"/>
                  <a:gd name="connsiteY9" fmla="*/ 1135557 h 2448844"/>
                  <a:gd name="connsiteX10" fmla="*/ 2330175 w 2351955"/>
                  <a:gd name="connsiteY10" fmla="*/ 1397095 h 2448844"/>
                  <a:gd name="connsiteX11" fmla="*/ 2279243 w 2351955"/>
                  <a:gd name="connsiteY11" fmla="*/ 1553000 h 2448844"/>
                  <a:gd name="connsiteX12" fmla="*/ 2150035 w 2351955"/>
                  <a:gd name="connsiteY12" fmla="*/ 1841235 h 2448844"/>
                  <a:gd name="connsiteX13" fmla="*/ 1881678 w 2351955"/>
                  <a:gd name="connsiteY13" fmla="*/ 2238800 h 2448844"/>
                  <a:gd name="connsiteX14" fmla="*/ 1782287 w 2351955"/>
                  <a:gd name="connsiteY14" fmla="*/ 2328252 h 2448844"/>
                  <a:gd name="connsiteX15" fmla="*/ 1613322 w 2351955"/>
                  <a:gd name="connsiteY15" fmla="*/ 2437583 h 2448844"/>
                  <a:gd name="connsiteX16" fmla="*/ 1424478 w 2351955"/>
                  <a:gd name="connsiteY16" fmla="*/ 2447522 h 2448844"/>
                  <a:gd name="connsiteX17" fmla="*/ 1046791 w 2351955"/>
                  <a:gd name="connsiteY17" fmla="*/ 2407766 h 2448844"/>
                  <a:gd name="connsiteX18" fmla="*/ 669104 w 2351955"/>
                  <a:gd name="connsiteY18" fmla="*/ 2278557 h 2448844"/>
                  <a:gd name="connsiteX19" fmla="*/ 400748 w 2351955"/>
                  <a:gd name="connsiteY19" fmla="*/ 2159287 h 2448844"/>
                  <a:gd name="connsiteX20" fmla="*/ 331174 w 2351955"/>
                  <a:gd name="connsiteY20" fmla="*/ 2059896 h 2448844"/>
                  <a:gd name="connsiteX21" fmla="*/ 271539 w 2351955"/>
                  <a:gd name="connsiteY21" fmla="*/ 1741844 h 2448844"/>
                  <a:gd name="connsiteX22" fmla="*/ 241722 w 2351955"/>
                  <a:gd name="connsiteY22" fmla="*/ 1612635 h 2448844"/>
                  <a:gd name="connsiteX23" fmla="*/ 221843 w 2351955"/>
                  <a:gd name="connsiteY23" fmla="*/ 1503305 h 2448844"/>
                  <a:gd name="connsiteX24" fmla="*/ 182087 w 2351955"/>
                  <a:gd name="connsiteY24" fmla="*/ 1413852 h 2448844"/>
                  <a:gd name="connsiteX25" fmla="*/ 162209 w 2351955"/>
                  <a:gd name="connsiteY25" fmla="*/ 1354218 h 2448844"/>
                  <a:gd name="connsiteX26" fmla="*/ 122452 w 2351955"/>
                  <a:gd name="connsiteY26" fmla="*/ 1135557 h 2448844"/>
                  <a:gd name="connsiteX27" fmla="*/ 72757 w 2351955"/>
                  <a:gd name="connsiteY27" fmla="*/ 1046105 h 2448844"/>
                  <a:gd name="connsiteX28" fmla="*/ 23061 w 2351955"/>
                  <a:gd name="connsiteY28" fmla="*/ 946713 h 2448844"/>
                  <a:gd name="connsiteX29" fmla="*/ 23061 w 2351955"/>
                  <a:gd name="connsiteY29" fmla="*/ 658479 h 2448844"/>
                  <a:gd name="connsiteX30" fmla="*/ 102574 w 2351955"/>
                  <a:gd name="connsiteY30" fmla="*/ 509392 h 2448844"/>
                  <a:gd name="connsiteX31" fmla="*/ 172148 w 2351955"/>
                  <a:gd name="connsiteY31" fmla="*/ 380183 h 2448844"/>
                  <a:gd name="connsiteX32" fmla="*/ 220657 w 2351955"/>
                  <a:gd name="connsiteY32" fmla="*/ 291027 h 2448844"/>
                  <a:gd name="connsiteX33" fmla="*/ 291121 w 2351955"/>
                  <a:gd name="connsiteY33" fmla="*/ 210624 h 2448844"/>
                  <a:gd name="connsiteX34" fmla="*/ 410687 w 2351955"/>
                  <a:gd name="connsiteY34" fmla="*/ 32313 h 2448844"/>
                  <a:gd name="connsiteX0" fmla="*/ 410687 w 2351955"/>
                  <a:gd name="connsiteY0" fmla="*/ 19028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00748 w 2351955"/>
                  <a:gd name="connsiteY19" fmla="*/ 2146002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410687 w 2351955"/>
                  <a:gd name="connsiteY34" fmla="*/ 19028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00748 w 2351955"/>
                  <a:gd name="connsiteY19" fmla="*/ 2146002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05810 w 2351955"/>
                  <a:gd name="connsiteY19" fmla="*/ 2159710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17474 w 2351955"/>
                  <a:gd name="connsiteY19" fmla="*/ 2178207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17474 w 2351955"/>
                  <a:gd name="connsiteY19" fmla="*/ 2178207 h 2435559"/>
                  <a:gd name="connsiteX20" fmla="*/ 331174 w 2351955"/>
                  <a:gd name="connsiteY20" fmla="*/ 2046611 h 2435559"/>
                  <a:gd name="connsiteX21" fmla="*/ 247095 w 2351955"/>
                  <a:gd name="connsiteY21" fmla="*/ 1740954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17474 w 2351955"/>
                  <a:gd name="connsiteY19" fmla="*/ 2178207 h 2435559"/>
                  <a:gd name="connsiteX20" fmla="*/ 331174 w 2351955"/>
                  <a:gd name="connsiteY20" fmla="*/ 2046611 h 2435559"/>
                  <a:gd name="connsiteX21" fmla="*/ 247095 w 2351955"/>
                  <a:gd name="connsiteY21" fmla="*/ 1740954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417474 w 2353201"/>
                  <a:gd name="connsiteY19" fmla="*/ 2178207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417474 w 2353201"/>
                  <a:gd name="connsiteY19" fmla="*/ 2178207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417474 w 2353201"/>
                  <a:gd name="connsiteY19" fmla="*/ 2178207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716214 w 2353201"/>
                  <a:gd name="connsiteY18" fmla="*/ 2304446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723915 w 2353201"/>
                  <a:gd name="connsiteY18" fmla="*/ 2335124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69906 w 2353201"/>
                  <a:gd name="connsiteY17" fmla="*/ 2411239 h 2435559"/>
                  <a:gd name="connsiteX18" fmla="*/ 723915 w 2353201"/>
                  <a:gd name="connsiteY18" fmla="*/ 2335124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4237"/>
                  <a:gd name="connsiteX1" fmla="*/ 545160 w 2353201"/>
                  <a:gd name="connsiteY1" fmla="*/ 93660 h 2434237"/>
                  <a:gd name="connsiteX2" fmla="*/ 815595 w 2353201"/>
                  <a:gd name="connsiteY2" fmla="*/ 2 h 2434237"/>
                  <a:gd name="connsiteX3" fmla="*/ 1163843 w 2353201"/>
                  <a:gd name="connsiteY3" fmla="*/ 91773 h 2434237"/>
                  <a:gd name="connsiteX4" fmla="*/ 1332430 w 2353201"/>
                  <a:gd name="connsiteY4" fmla="*/ 129211 h 2434237"/>
                  <a:gd name="connsiteX5" fmla="*/ 1624981 w 2353201"/>
                  <a:gd name="connsiteY5" fmla="*/ 196435 h 2434237"/>
                  <a:gd name="connsiteX6" fmla="*/ 1929258 w 2353201"/>
                  <a:gd name="connsiteY6" fmla="*/ 380981 h 2434237"/>
                  <a:gd name="connsiteX7" fmla="*/ 2130157 w 2353201"/>
                  <a:gd name="connsiteY7" fmla="*/ 575620 h 2434237"/>
                  <a:gd name="connsiteX8" fmla="*/ 2272223 w 2353201"/>
                  <a:gd name="connsiteY8" fmla="*/ 797242 h 2434237"/>
                  <a:gd name="connsiteX9" fmla="*/ 2348817 w 2353201"/>
                  <a:gd name="connsiteY9" fmla="*/ 1122272 h 2434237"/>
                  <a:gd name="connsiteX10" fmla="*/ 2330175 w 2353201"/>
                  <a:gd name="connsiteY10" fmla="*/ 1383810 h 2434237"/>
                  <a:gd name="connsiteX11" fmla="*/ 2279243 w 2353201"/>
                  <a:gd name="connsiteY11" fmla="*/ 1539715 h 2434237"/>
                  <a:gd name="connsiteX12" fmla="*/ 2150035 w 2353201"/>
                  <a:gd name="connsiteY12" fmla="*/ 1827950 h 2434237"/>
                  <a:gd name="connsiteX13" fmla="*/ 1881678 w 2353201"/>
                  <a:gd name="connsiteY13" fmla="*/ 2225515 h 2434237"/>
                  <a:gd name="connsiteX14" fmla="*/ 1782287 w 2353201"/>
                  <a:gd name="connsiteY14" fmla="*/ 2314967 h 2434237"/>
                  <a:gd name="connsiteX15" fmla="*/ 1622134 w 2353201"/>
                  <a:gd name="connsiteY15" fmla="*/ 2405589 h 2434237"/>
                  <a:gd name="connsiteX16" fmla="*/ 1424478 w 2353201"/>
                  <a:gd name="connsiteY16" fmla="*/ 2434237 h 2434237"/>
                  <a:gd name="connsiteX17" fmla="*/ 1069906 w 2353201"/>
                  <a:gd name="connsiteY17" fmla="*/ 2411239 h 2434237"/>
                  <a:gd name="connsiteX18" fmla="*/ 723915 w 2353201"/>
                  <a:gd name="connsiteY18" fmla="*/ 2335124 h 2434237"/>
                  <a:gd name="connsiteX19" fmla="*/ 391936 w 2353201"/>
                  <a:gd name="connsiteY19" fmla="*/ 2164711 h 2434237"/>
                  <a:gd name="connsiteX20" fmla="*/ 331174 w 2353201"/>
                  <a:gd name="connsiteY20" fmla="*/ 2046611 h 2434237"/>
                  <a:gd name="connsiteX21" fmla="*/ 247095 w 2353201"/>
                  <a:gd name="connsiteY21" fmla="*/ 1740954 h 2434237"/>
                  <a:gd name="connsiteX22" fmla="*/ 241722 w 2353201"/>
                  <a:gd name="connsiteY22" fmla="*/ 1599350 h 2434237"/>
                  <a:gd name="connsiteX23" fmla="*/ 221843 w 2353201"/>
                  <a:gd name="connsiteY23" fmla="*/ 1490020 h 2434237"/>
                  <a:gd name="connsiteX24" fmla="*/ 182087 w 2353201"/>
                  <a:gd name="connsiteY24" fmla="*/ 1400567 h 2434237"/>
                  <a:gd name="connsiteX25" fmla="*/ 162209 w 2353201"/>
                  <a:gd name="connsiteY25" fmla="*/ 1340933 h 2434237"/>
                  <a:gd name="connsiteX26" fmla="*/ 122452 w 2353201"/>
                  <a:gd name="connsiteY26" fmla="*/ 1122272 h 2434237"/>
                  <a:gd name="connsiteX27" fmla="*/ 72757 w 2353201"/>
                  <a:gd name="connsiteY27" fmla="*/ 1032820 h 2434237"/>
                  <a:gd name="connsiteX28" fmla="*/ 23061 w 2353201"/>
                  <a:gd name="connsiteY28" fmla="*/ 933428 h 2434237"/>
                  <a:gd name="connsiteX29" fmla="*/ 23061 w 2353201"/>
                  <a:gd name="connsiteY29" fmla="*/ 645194 h 2434237"/>
                  <a:gd name="connsiteX30" fmla="*/ 102574 w 2353201"/>
                  <a:gd name="connsiteY30" fmla="*/ 496107 h 2434237"/>
                  <a:gd name="connsiteX31" fmla="*/ 172148 w 2353201"/>
                  <a:gd name="connsiteY31" fmla="*/ 366898 h 2434237"/>
                  <a:gd name="connsiteX32" fmla="*/ 220657 w 2353201"/>
                  <a:gd name="connsiteY32" fmla="*/ 277742 h 2434237"/>
                  <a:gd name="connsiteX33" fmla="*/ 291121 w 2353201"/>
                  <a:gd name="connsiteY33" fmla="*/ 197339 h 2434237"/>
                  <a:gd name="connsiteX34" fmla="*/ 362213 w 2353201"/>
                  <a:gd name="connsiteY34" fmla="*/ 159565 h 2434237"/>
                  <a:gd name="connsiteX0" fmla="*/ 362213 w 2353201"/>
                  <a:gd name="connsiteY0" fmla="*/ 159565 h 2434237"/>
                  <a:gd name="connsiteX1" fmla="*/ 545160 w 2353201"/>
                  <a:gd name="connsiteY1" fmla="*/ 93660 h 2434237"/>
                  <a:gd name="connsiteX2" fmla="*/ 815595 w 2353201"/>
                  <a:gd name="connsiteY2" fmla="*/ 2 h 2434237"/>
                  <a:gd name="connsiteX3" fmla="*/ 1163843 w 2353201"/>
                  <a:gd name="connsiteY3" fmla="*/ 91773 h 2434237"/>
                  <a:gd name="connsiteX4" fmla="*/ 1332430 w 2353201"/>
                  <a:gd name="connsiteY4" fmla="*/ 129211 h 2434237"/>
                  <a:gd name="connsiteX5" fmla="*/ 1624981 w 2353201"/>
                  <a:gd name="connsiteY5" fmla="*/ 196435 h 2434237"/>
                  <a:gd name="connsiteX6" fmla="*/ 1929258 w 2353201"/>
                  <a:gd name="connsiteY6" fmla="*/ 380981 h 2434237"/>
                  <a:gd name="connsiteX7" fmla="*/ 2130157 w 2353201"/>
                  <a:gd name="connsiteY7" fmla="*/ 575620 h 2434237"/>
                  <a:gd name="connsiteX8" fmla="*/ 2272223 w 2353201"/>
                  <a:gd name="connsiteY8" fmla="*/ 797242 h 2434237"/>
                  <a:gd name="connsiteX9" fmla="*/ 2348817 w 2353201"/>
                  <a:gd name="connsiteY9" fmla="*/ 1122272 h 2434237"/>
                  <a:gd name="connsiteX10" fmla="*/ 2330175 w 2353201"/>
                  <a:gd name="connsiteY10" fmla="*/ 1383810 h 2434237"/>
                  <a:gd name="connsiteX11" fmla="*/ 2279243 w 2353201"/>
                  <a:gd name="connsiteY11" fmla="*/ 1539715 h 2434237"/>
                  <a:gd name="connsiteX12" fmla="*/ 2150035 w 2353201"/>
                  <a:gd name="connsiteY12" fmla="*/ 1827950 h 2434237"/>
                  <a:gd name="connsiteX13" fmla="*/ 1881678 w 2353201"/>
                  <a:gd name="connsiteY13" fmla="*/ 2225515 h 2434237"/>
                  <a:gd name="connsiteX14" fmla="*/ 1782287 w 2353201"/>
                  <a:gd name="connsiteY14" fmla="*/ 2314967 h 2434237"/>
                  <a:gd name="connsiteX15" fmla="*/ 1622134 w 2353201"/>
                  <a:gd name="connsiteY15" fmla="*/ 2405589 h 2434237"/>
                  <a:gd name="connsiteX16" fmla="*/ 1424478 w 2353201"/>
                  <a:gd name="connsiteY16" fmla="*/ 2434237 h 2434237"/>
                  <a:gd name="connsiteX17" fmla="*/ 1069906 w 2353201"/>
                  <a:gd name="connsiteY17" fmla="*/ 2411239 h 2434237"/>
                  <a:gd name="connsiteX18" fmla="*/ 723915 w 2353201"/>
                  <a:gd name="connsiteY18" fmla="*/ 2335124 h 2434237"/>
                  <a:gd name="connsiteX19" fmla="*/ 391936 w 2353201"/>
                  <a:gd name="connsiteY19" fmla="*/ 2164711 h 2434237"/>
                  <a:gd name="connsiteX20" fmla="*/ 301826 w 2353201"/>
                  <a:gd name="connsiteY20" fmla="*/ 1995914 h 2434237"/>
                  <a:gd name="connsiteX21" fmla="*/ 247095 w 2353201"/>
                  <a:gd name="connsiteY21" fmla="*/ 1740954 h 2434237"/>
                  <a:gd name="connsiteX22" fmla="*/ 241722 w 2353201"/>
                  <a:gd name="connsiteY22" fmla="*/ 1599350 h 2434237"/>
                  <a:gd name="connsiteX23" fmla="*/ 221843 w 2353201"/>
                  <a:gd name="connsiteY23" fmla="*/ 1490020 h 2434237"/>
                  <a:gd name="connsiteX24" fmla="*/ 182087 w 2353201"/>
                  <a:gd name="connsiteY24" fmla="*/ 1400567 h 2434237"/>
                  <a:gd name="connsiteX25" fmla="*/ 162209 w 2353201"/>
                  <a:gd name="connsiteY25" fmla="*/ 1340933 h 2434237"/>
                  <a:gd name="connsiteX26" fmla="*/ 122452 w 2353201"/>
                  <a:gd name="connsiteY26" fmla="*/ 1122272 h 2434237"/>
                  <a:gd name="connsiteX27" fmla="*/ 72757 w 2353201"/>
                  <a:gd name="connsiteY27" fmla="*/ 1032820 h 2434237"/>
                  <a:gd name="connsiteX28" fmla="*/ 23061 w 2353201"/>
                  <a:gd name="connsiteY28" fmla="*/ 933428 h 2434237"/>
                  <a:gd name="connsiteX29" fmla="*/ 23061 w 2353201"/>
                  <a:gd name="connsiteY29" fmla="*/ 645194 h 2434237"/>
                  <a:gd name="connsiteX30" fmla="*/ 102574 w 2353201"/>
                  <a:gd name="connsiteY30" fmla="*/ 496107 h 2434237"/>
                  <a:gd name="connsiteX31" fmla="*/ 172148 w 2353201"/>
                  <a:gd name="connsiteY31" fmla="*/ 366898 h 2434237"/>
                  <a:gd name="connsiteX32" fmla="*/ 220657 w 2353201"/>
                  <a:gd name="connsiteY32" fmla="*/ 277742 h 2434237"/>
                  <a:gd name="connsiteX33" fmla="*/ 291121 w 2353201"/>
                  <a:gd name="connsiteY33" fmla="*/ 197339 h 2434237"/>
                  <a:gd name="connsiteX34" fmla="*/ 362213 w 2353201"/>
                  <a:gd name="connsiteY34" fmla="*/ 159565 h 2434237"/>
                  <a:gd name="connsiteX0" fmla="*/ 362213 w 2353201"/>
                  <a:gd name="connsiteY0" fmla="*/ 159565 h 2434237"/>
                  <a:gd name="connsiteX1" fmla="*/ 545160 w 2353201"/>
                  <a:gd name="connsiteY1" fmla="*/ 93660 h 2434237"/>
                  <a:gd name="connsiteX2" fmla="*/ 815595 w 2353201"/>
                  <a:gd name="connsiteY2" fmla="*/ 2 h 2434237"/>
                  <a:gd name="connsiteX3" fmla="*/ 1163843 w 2353201"/>
                  <a:gd name="connsiteY3" fmla="*/ 91773 h 2434237"/>
                  <a:gd name="connsiteX4" fmla="*/ 1332430 w 2353201"/>
                  <a:gd name="connsiteY4" fmla="*/ 129211 h 2434237"/>
                  <a:gd name="connsiteX5" fmla="*/ 1624981 w 2353201"/>
                  <a:gd name="connsiteY5" fmla="*/ 196435 h 2434237"/>
                  <a:gd name="connsiteX6" fmla="*/ 1929258 w 2353201"/>
                  <a:gd name="connsiteY6" fmla="*/ 380981 h 2434237"/>
                  <a:gd name="connsiteX7" fmla="*/ 2130157 w 2353201"/>
                  <a:gd name="connsiteY7" fmla="*/ 575620 h 2434237"/>
                  <a:gd name="connsiteX8" fmla="*/ 2272223 w 2353201"/>
                  <a:gd name="connsiteY8" fmla="*/ 797242 h 2434237"/>
                  <a:gd name="connsiteX9" fmla="*/ 2348817 w 2353201"/>
                  <a:gd name="connsiteY9" fmla="*/ 1122272 h 2434237"/>
                  <a:gd name="connsiteX10" fmla="*/ 2330175 w 2353201"/>
                  <a:gd name="connsiteY10" fmla="*/ 1383810 h 2434237"/>
                  <a:gd name="connsiteX11" fmla="*/ 2279243 w 2353201"/>
                  <a:gd name="connsiteY11" fmla="*/ 1539715 h 2434237"/>
                  <a:gd name="connsiteX12" fmla="*/ 2150035 w 2353201"/>
                  <a:gd name="connsiteY12" fmla="*/ 1827950 h 2434237"/>
                  <a:gd name="connsiteX13" fmla="*/ 1881678 w 2353201"/>
                  <a:gd name="connsiteY13" fmla="*/ 2225515 h 2434237"/>
                  <a:gd name="connsiteX14" fmla="*/ 1782287 w 2353201"/>
                  <a:gd name="connsiteY14" fmla="*/ 2314967 h 2434237"/>
                  <a:gd name="connsiteX15" fmla="*/ 1622134 w 2353201"/>
                  <a:gd name="connsiteY15" fmla="*/ 2405589 h 2434237"/>
                  <a:gd name="connsiteX16" fmla="*/ 1424478 w 2353201"/>
                  <a:gd name="connsiteY16" fmla="*/ 2434237 h 2434237"/>
                  <a:gd name="connsiteX17" fmla="*/ 1069906 w 2353201"/>
                  <a:gd name="connsiteY17" fmla="*/ 2411239 h 2434237"/>
                  <a:gd name="connsiteX18" fmla="*/ 723915 w 2353201"/>
                  <a:gd name="connsiteY18" fmla="*/ 2335124 h 2434237"/>
                  <a:gd name="connsiteX19" fmla="*/ 410648 w 2353201"/>
                  <a:gd name="connsiteY19" fmla="*/ 2174598 h 2434237"/>
                  <a:gd name="connsiteX20" fmla="*/ 301826 w 2353201"/>
                  <a:gd name="connsiteY20" fmla="*/ 1995914 h 2434237"/>
                  <a:gd name="connsiteX21" fmla="*/ 247095 w 2353201"/>
                  <a:gd name="connsiteY21" fmla="*/ 1740954 h 2434237"/>
                  <a:gd name="connsiteX22" fmla="*/ 241722 w 2353201"/>
                  <a:gd name="connsiteY22" fmla="*/ 1599350 h 2434237"/>
                  <a:gd name="connsiteX23" fmla="*/ 221843 w 2353201"/>
                  <a:gd name="connsiteY23" fmla="*/ 1490020 h 2434237"/>
                  <a:gd name="connsiteX24" fmla="*/ 182087 w 2353201"/>
                  <a:gd name="connsiteY24" fmla="*/ 1400567 h 2434237"/>
                  <a:gd name="connsiteX25" fmla="*/ 162209 w 2353201"/>
                  <a:gd name="connsiteY25" fmla="*/ 1340933 h 2434237"/>
                  <a:gd name="connsiteX26" fmla="*/ 122452 w 2353201"/>
                  <a:gd name="connsiteY26" fmla="*/ 1122272 h 2434237"/>
                  <a:gd name="connsiteX27" fmla="*/ 72757 w 2353201"/>
                  <a:gd name="connsiteY27" fmla="*/ 1032820 h 2434237"/>
                  <a:gd name="connsiteX28" fmla="*/ 23061 w 2353201"/>
                  <a:gd name="connsiteY28" fmla="*/ 933428 h 2434237"/>
                  <a:gd name="connsiteX29" fmla="*/ 23061 w 2353201"/>
                  <a:gd name="connsiteY29" fmla="*/ 645194 h 2434237"/>
                  <a:gd name="connsiteX30" fmla="*/ 102574 w 2353201"/>
                  <a:gd name="connsiteY30" fmla="*/ 496107 h 2434237"/>
                  <a:gd name="connsiteX31" fmla="*/ 172148 w 2353201"/>
                  <a:gd name="connsiteY31" fmla="*/ 366898 h 2434237"/>
                  <a:gd name="connsiteX32" fmla="*/ 220657 w 2353201"/>
                  <a:gd name="connsiteY32" fmla="*/ 277742 h 2434237"/>
                  <a:gd name="connsiteX33" fmla="*/ 291121 w 2353201"/>
                  <a:gd name="connsiteY33" fmla="*/ 197339 h 2434237"/>
                  <a:gd name="connsiteX34" fmla="*/ 362213 w 2353201"/>
                  <a:gd name="connsiteY34" fmla="*/ 159565 h 2434237"/>
                  <a:gd name="connsiteX0" fmla="*/ 362213 w 2353201"/>
                  <a:gd name="connsiteY0" fmla="*/ 159564 h 2434236"/>
                  <a:gd name="connsiteX1" fmla="*/ 545160 w 2353201"/>
                  <a:gd name="connsiteY1" fmla="*/ 93659 h 2434236"/>
                  <a:gd name="connsiteX2" fmla="*/ 815595 w 2353201"/>
                  <a:gd name="connsiteY2" fmla="*/ 1 h 2434236"/>
                  <a:gd name="connsiteX3" fmla="*/ 1163843 w 2353201"/>
                  <a:gd name="connsiteY3" fmla="*/ 91772 h 2434236"/>
                  <a:gd name="connsiteX4" fmla="*/ 1339066 w 2353201"/>
                  <a:gd name="connsiteY4" fmla="*/ 71868 h 2434236"/>
                  <a:gd name="connsiteX5" fmla="*/ 1624981 w 2353201"/>
                  <a:gd name="connsiteY5" fmla="*/ 196434 h 2434236"/>
                  <a:gd name="connsiteX6" fmla="*/ 1929258 w 2353201"/>
                  <a:gd name="connsiteY6" fmla="*/ 380980 h 2434236"/>
                  <a:gd name="connsiteX7" fmla="*/ 2130157 w 2353201"/>
                  <a:gd name="connsiteY7" fmla="*/ 575619 h 2434236"/>
                  <a:gd name="connsiteX8" fmla="*/ 2272223 w 2353201"/>
                  <a:gd name="connsiteY8" fmla="*/ 797241 h 2434236"/>
                  <a:gd name="connsiteX9" fmla="*/ 2348817 w 2353201"/>
                  <a:gd name="connsiteY9" fmla="*/ 1122271 h 2434236"/>
                  <a:gd name="connsiteX10" fmla="*/ 2330175 w 2353201"/>
                  <a:gd name="connsiteY10" fmla="*/ 1383809 h 2434236"/>
                  <a:gd name="connsiteX11" fmla="*/ 2279243 w 2353201"/>
                  <a:gd name="connsiteY11" fmla="*/ 1539714 h 2434236"/>
                  <a:gd name="connsiteX12" fmla="*/ 2150035 w 2353201"/>
                  <a:gd name="connsiteY12" fmla="*/ 1827949 h 2434236"/>
                  <a:gd name="connsiteX13" fmla="*/ 1881678 w 2353201"/>
                  <a:gd name="connsiteY13" fmla="*/ 2225514 h 2434236"/>
                  <a:gd name="connsiteX14" fmla="*/ 1782287 w 2353201"/>
                  <a:gd name="connsiteY14" fmla="*/ 2314966 h 2434236"/>
                  <a:gd name="connsiteX15" fmla="*/ 1622134 w 2353201"/>
                  <a:gd name="connsiteY15" fmla="*/ 2405588 h 2434236"/>
                  <a:gd name="connsiteX16" fmla="*/ 1424478 w 2353201"/>
                  <a:gd name="connsiteY16" fmla="*/ 2434236 h 2434236"/>
                  <a:gd name="connsiteX17" fmla="*/ 1069906 w 2353201"/>
                  <a:gd name="connsiteY17" fmla="*/ 2411238 h 2434236"/>
                  <a:gd name="connsiteX18" fmla="*/ 723915 w 2353201"/>
                  <a:gd name="connsiteY18" fmla="*/ 2335123 h 2434236"/>
                  <a:gd name="connsiteX19" fmla="*/ 410648 w 2353201"/>
                  <a:gd name="connsiteY19" fmla="*/ 2174597 h 2434236"/>
                  <a:gd name="connsiteX20" fmla="*/ 301826 w 2353201"/>
                  <a:gd name="connsiteY20" fmla="*/ 1995913 h 2434236"/>
                  <a:gd name="connsiteX21" fmla="*/ 247095 w 2353201"/>
                  <a:gd name="connsiteY21" fmla="*/ 1740953 h 2434236"/>
                  <a:gd name="connsiteX22" fmla="*/ 241722 w 2353201"/>
                  <a:gd name="connsiteY22" fmla="*/ 1599349 h 2434236"/>
                  <a:gd name="connsiteX23" fmla="*/ 221843 w 2353201"/>
                  <a:gd name="connsiteY23" fmla="*/ 1490019 h 2434236"/>
                  <a:gd name="connsiteX24" fmla="*/ 182087 w 2353201"/>
                  <a:gd name="connsiteY24" fmla="*/ 1400566 h 2434236"/>
                  <a:gd name="connsiteX25" fmla="*/ 162209 w 2353201"/>
                  <a:gd name="connsiteY25" fmla="*/ 1340932 h 2434236"/>
                  <a:gd name="connsiteX26" fmla="*/ 122452 w 2353201"/>
                  <a:gd name="connsiteY26" fmla="*/ 1122271 h 2434236"/>
                  <a:gd name="connsiteX27" fmla="*/ 72757 w 2353201"/>
                  <a:gd name="connsiteY27" fmla="*/ 1032819 h 2434236"/>
                  <a:gd name="connsiteX28" fmla="*/ 23061 w 2353201"/>
                  <a:gd name="connsiteY28" fmla="*/ 933427 h 2434236"/>
                  <a:gd name="connsiteX29" fmla="*/ 23061 w 2353201"/>
                  <a:gd name="connsiteY29" fmla="*/ 645193 h 2434236"/>
                  <a:gd name="connsiteX30" fmla="*/ 102574 w 2353201"/>
                  <a:gd name="connsiteY30" fmla="*/ 496106 h 2434236"/>
                  <a:gd name="connsiteX31" fmla="*/ 172148 w 2353201"/>
                  <a:gd name="connsiteY31" fmla="*/ 366897 h 2434236"/>
                  <a:gd name="connsiteX32" fmla="*/ 220657 w 2353201"/>
                  <a:gd name="connsiteY32" fmla="*/ 277741 h 2434236"/>
                  <a:gd name="connsiteX33" fmla="*/ 291121 w 2353201"/>
                  <a:gd name="connsiteY33" fmla="*/ 197338 h 2434236"/>
                  <a:gd name="connsiteX34" fmla="*/ 362213 w 2353201"/>
                  <a:gd name="connsiteY34" fmla="*/ 159564 h 2434236"/>
                  <a:gd name="connsiteX0" fmla="*/ 362213 w 2353201"/>
                  <a:gd name="connsiteY0" fmla="*/ 174876 h 2449548"/>
                  <a:gd name="connsiteX1" fmla="*/ 545160 w 2353201"/>
                  <a:gd name="connsiteY1" fmla="*/ 108971 h 2449548"/>
                  <a:gd name="connsiteX2" fmla="*/ 815595 w 2353201"/>
                  <a:gd name="connsiteY2" fmla="*/ 15313 h 2449548"/>
                  <a:gd name="connsiteX3" fmla="*/ 1130176 w 2353201"/>
                  <a:gd name="connsiteY3" fmla="*/ 7205 h 2449548"/>
                  <a:gd name="connsiteX4" fmla="*/ 1339066 w 2353201"/>
                  <a:gd name="connsiteY4" fmla="*/ 87180 h 2449548"/>
                  <a:gd name="connsiteX5" fmla="*/ 1624981 w 2353201"/>
                  <a:gd name="connsiteY5" fmla="*/ 211746 h 2449548"/>
                  <a:gd name="connsiteX6" fmla="*/ 1929258 w 2353201"/>
                  <a:gd name="connsiteY6" fmla="*/ 396292 h 2449548"/>
                  <a:gd name="connsiteX7" fmla="*/ 2130157 w 2353201"/>
                  <a:gd name="connsiteY7" fmla="*/ 590931 h 2449548"/>
                  <a:gd name="connsiteX8" fmla="*/ 2272223 w 2353201"/>
                  <a:gd name="connsiteY8" fmla="*/ 812553 h 2449548"/>
                  <a:gd name="connsiteX9" fmla="*/ 2348817 w 2353201"/>
                  <a:gd name="connsiteY9" fmla="*/ 1137583 h 2449548"/>
                  <a:gd name="connsiteX10" fmla="*/ 2330175 w 2353201"/>
                  <a:gd name="connsiteY10" fmla="*/ 1399121 h 2449548"/>
                  <a:gd name="connsiteX11" fmla="*/ 2279243 w 2353201"/>
                  <a:gd name="connsiteY11" fmla="*/ 1555026 h 2449548"/>
                  <a:gd name="connsiteX12" fmla="*/ 2150035 w 2353201"/>
                  <a:gd name="connsiteY12" fmla="*/ 1843261 h 2449548"/>
                  <a:gd name="connsiteX13" fmla="*/ 1881678 w 2353201"/>
                  <a:gd name="connsiteY13" fmla="*/ 2240826 h 2449548"/>
                  <a:gd name="connsiteX14" fmla="*/ 1782287 w 2353201"/>
                  <a:gd name="connsiteY14" fmla="*/ 2330278 h 2449548"/>
                  <a:gd name="connsiteX15" fmla="*/ 1622134 w 2353201"/>
                  <a:gd name="connsiteY15" fmla="*/ 2420900 h 2449548"/>
                  <a:gd name="connsiteX16" fmla="*/ 1424478 w 2353201"/>
                  <a:gd name="connsiteY16" fmla="*/ 2449548 h 2449548"/>
                  <a:gd name="connsiteX17" fmla="*/ 1069906 w 2353201"/>
                  <a:gd name="connsiteY17" fmla="*/ 2426550 h 2449548"/>
                  <a:gd name="connsiteX18" fmla="*/ 723915 w 2353201"/>
                  <a:gd name="connsiteY18" fmla="*/ 2350435 h 2449548"/>
                  <a:gd name="connsiteX19" fmla="*/ 410648 w 2353201"/>
                  <a:gd name="connsiteY19" fmla="*/ 2189909 h 2449548"/>
                  <a:gd name="connsiteX20" fmla="*/ 301826 w 2353201"/>
                  <a:gd name="connsiteY20" fmla="*/ 2011225 h 2449548"/>
                  <a:gd name="connsiteX21" fmla="*/ 247095 w 2353201"/>
                  <a:gd name="connsiteY21" fmla="*/ 1756265 h 2449548"/>
                  <a:gd name="connsiteX22" fmla="*/ 241722 w 2353201"/>
                  <a:gd name="connsiteY22" fmla="*/ 1614661 h 2449548"/>
                  <a:gd name="connsiteX23" fmla="*/ 221843 w 2353201"/>
                  <a:gd name="connsiteY23" fmla="*/ 1505331 h 2449548"/>
                  <a:gd name="connsiteX24" fmla="*/ 182087 w 2353201"/>
                  <a:gd name="connsiteY24" fmla="*/ 1415878 h 2449548"/>
                  <a:gd name="connsiteX25" fmla="*/ 162209 w 2353201"/>
                  <a:gd name="connsiteY25" fmla="*/ 1356244 h 2449548"/>
                  <a:gd name="connsiteX26" fmla="*/ 122452 w 2353201"/>
                  <a:gd name="connsiteY26" fmla="*/ 1137583 h 2449548"/>
                  <a:gd name="connsiteX27" fmla="*/ 72757 w 2353201"/>
                  <a:gd name="connsiteY27" fmla="*/ 1048131 h 2449548"/>
                  <a:gd name="connsiteX28" fmla="*/ 23061 w 2353201"/>
                  <a:gd name="connsiteY28" fmla="*/ 948739 h 2449548"/>
                  <a:gd name="connsiteX29" fmla="*/ 23061 w 2353201"/>
                  <a:gd name="connsiteY29" fmla="*/ 660505 h 2449548"/>
                  <a:gd name="connsiteX30" fmla="*/ 102574 w 2353201"/>
                  <a:gd name="connsiteY30" fmla="*/ 511418 h 2449548"/>
                  <a:gd name="connsiteX31" fmla="*/ 172148 w 2353201"/>
                  <a:gd name="connsiteY31" fmla="*/ 382209 h 2449548"/>
                  <a:gd name="connsiteX32" fmla="*/ 220657 w 2353201"/>
                  <a:gd name="connsiteY32" fmla="*/ 293053 h 2449548"/>
                  <a:gd name="connsiteX33" fmla="*/ 291121 w 2353201"/>
                  <a:gd name="connsiteY33" fmla="*/ 212650 h 2449548"/>
                  <a:gd name="connsiteX34" fmla="*/ 362213 w 2353201"/>
                  <a:gd name="connsiteY34" fmla="*/ 174876 h 2449548"/>
                  <a:gd name="connsiteX0" fmla="*/ 362213 w 2353201"/>
                  <a:gd name="connsiteY0" fmla="*/ 172804 h 2447476"/>
                  <a:gd name="connsiteX1" fmla="*/ 560557 w 2353201"/>
                  <a:gd name="connsiteY1" fmla="*/ 55910 h 2447476"/>
                  <a:gd name="connsiteX2" fmla="*/ 815595 w 2353201"/>
                  <a:gd name="connsiteY2" fmla="*/ 13241 h 2447476"/>
                  <a:gd name="connsiteX3" fmla="*/ 1130176 w 2353201"/>
                  <a:gd name="connsiteY3" fmla="*/ 5133 h 2447476"/>
                  <a:gd name="connsiteX4" fmla="*/ 1339066 w 2353201"/>
                  <a:gd name="connsiteY4" fmla="*/ 85108 h 2447476"/>
                  <a:gd name="connsiteX5" fmla="*/ 1624981 w 2353201"/>
                  <a:gd name="connsiteY5" fmla="*/ 209674 h 2447476"/>
                  <a:gd name="connsiteX6" fmla="*/ 1929258 w 2353201"/>
                  <a:gd name="connsiteY6" fmla="*/ 394220 h 2447476"/>
                  <a:gd name="connsiteX7" fmla="*/ 2130157 w 2353201"/>
                  <a:gd name="connsiteY7" fmla="*/ 588859 h 2447476"/>
                  <a:gd name="connsiteX8" fmla="*/ 2272223 w 2353201"/>
                  <a:gd name="connsiteY8" fmla="*/ 810481 h 2447476"/>
                  <a:gd name="connsiteX9" fmla="*/ 2348817 w 2353201"/>
                  <a:gd name="connsiteY9" fmla="*/ 1135511 h 2447476"/>
                  <a:gd name="connsiteX10" fmla="*/ 2330175 w 2353201"/>
                  <a:gd name="connsiteY10" fmla="*/ 1397049 h 2447476"/>
                  <a:gd name="connsiteX11" fmla="*/ 2279243 w 2353201"/>
                  <a:gd name="connsiteY11" fmla="*/ 1552954 h 2447476"/>
                  <a:gd name="connsiteX12" fmla="*/ 2150035 w 2353201"/>
                  <a:gd name="connsiteY12" fmla="*/ 1841189 h 2447476"/>
                  <a:gd name="connsiteX13" fmla="*/ 1881678 w 2353201"/>
                  <a:gd name="connsiteY13" fmla="*/ 2238754 h 2447476"/>
                  <a:gd name="connsiteX14" fmla="*/ 1782287 w 2353201"/>
                  <a:gd name="connsiteY14" fmla="*/ 2328206 h 2447476"/>
                  <a:gd name="connsiteX15" fmla="*/ 1622134 w 2353201"/>
                  <a:gd name="connsiteY15" fmla="*/ 2418828 h 2447476"/>
                  <a:gd name="connsiteX16" fmla="*/ 1424478 w 2353201"/>
                  <a:gd name="connsiteY16" fmla="*/ 2447476 h 2447476"/>
                  <a:gd name="connsiteX17" fmla="*/ 1069906 w 2353201"/>
                  <a:gd name="connsiteY17" fmla="*/ 2424478 h 2447476"/>
                  <a:gd name="connsiteX18" fmla="*/ 723915 w 2353201"/>
                  <a:gd name="connsiteY18" fmla="*/ 2348363 h 2447476"/>
                  <a:gd name="connsiteX19" fmla="*/ 410648 w 2353201"/>
                  <a:gd name="connsiteY19" fmla="*/ 2187837 h 2447476"/>
                  <a:gd name="connsiteX20" fmla="*/ 301826 w 2353201"/>
                  <a:gd name="connsiteY20" fmla="*/ 2009153 h 2447476"/>
                  <a:gd name="connsiteX21" fmla="*/ 247095 w 2353201"/>
                  <a:gd name="connsiteY21" fmla="*/ 1754193 h 2447476"/>
                  <a:gd name="connsiteX22" fmla="*/ 241722 w 2353201"/>
                  <a:gd name="connsiteY22" fmla="*/ 1612589 h 2447476"/>
                  <a:gd name="connsiteX23" fmla="*/ 221843 w 2353201"/>
                  <a:gd name="connsiteY23" fmla="*/ 1503259 h 2447476"/>
                  <a:gd name="connsiteX24" fmla="*/ 182087 w 2353201"/>
                  <a:gd name="connsiteY24" fmla="*/ 1413806 h 2447476"/>
                  <a:gd name="connsiteX25" fmla="*/ 162209 w 2353201"/>
                  <a:gd name="connsiteY25" fmla="*/ 1354172 h 2447476"/>
                  <a:gd name="connsiteX26" fmla="*/ 122452 w 2353201"/>
                  <a:gd name="connsiteY26" fmla="*/ 1135511 h 2447476"/>
                  <a:gd name="connsiteX27" fmla="*/ 72757 w 2353201"/>
                  <a:gd name="connsiteY27" fmla="*/ 1046059 h 2447476"/>
                  <a:gd name="connsiteX28" fmla="*/ 23061 w 2353201"/>
                  <a:gd name="connsiteY28" fmla="*/ 946667 h 2447476"/>
                  <a:gd name="connsiteX29" fmla="*/ 23061 w 2353201"/>
                  <a:gd name="connsiteY29" fmla="*/ 658433 h 2447476"/>
                  <a:gd name="connsiteX30" fmla="*/ 102574 w 2353201"/>
                  <a:gd name="connsiteY30" fmla="*/ 509346 h 2447476"/>
                  <a:gd name="connsiteX31" fmla="*/ 172148 w 2353201"/>
                  <a:gd name="connsiteY31" fmla="*/ 380137 h 2447476"/>
                  <a:gd name="connsiteX32" fmla="*/ 220657 w 2353201"/>
                  <a:gd name="connsiteY32" fmla="*/ 290981 h 2447476"/>
                  <a:gd name="connsiteX33" fmla="*/ 291121 w 2353201"/>
                  <a:gd name="connsiteY33" fmla="*/ 210578 h 2447476"/>
                  <a:gd name="connsiteX34" fmla="*/ 362213 w 2353201"/>
                  <a:gd name="connsiteY34" fmla="*/ 172804 h 2447476"/>
                  <a:gd name="connsiteX0" fmla="*/ 362213 w 2353201"/>
                  <a:gd name="connsiteY0" fmla="*/ 171796 h 2446468"/>
                  <a:gd name="connsiteX1" fmla="*/ 547128 w 2353201"/>
                  <a:gd name="connsiteY1" fmla="*/ 18529 h 2446468"/>
                  <a:gd name="connsiteX2" fmla="*/ 815595 w 2353201"/>
                  <a:gd name="connsiteY2" fmla="*/ 12233 h 2446468"/>
                  <a:gd name="connsiteX3" fmla="*/ 1130176 w 2353201"/>
                  <a:gd name="connsiteY3" fmla="*/ 4125 h 2446468"/>
                  <a:gd name="connsiteX4" fmla="*/ 1339066 w 2353201"/>
                  <a:gd name="connsiteY4" fmla="*/ 84100 h 2446468"/>
                  <a:gd name="connsiteX5" fmla="*/ 1624981 w 2353201"/>
                  <a:gd name="connsiteY5" fmla="*/ 208666 h 2446468"/>
                  <a:gd name="connsiteX6" fmla="*/ 1929258 w 2353201"/>
                  <a:gd name="connsiteY6" fmla="*/ 393212 h 2446468"/>
                  <a:gd name="connsiteX7" fmla="*/ 2130157 w 2353201"/>
                  <a:gd name="connsiteY7" fmla="*/ 587851 h 2446468"/>
                  <a:gd name="connsiteX8" fmla="*/ 2272223 w 2353201"/>
                  <a:gd name="connsiteY8" fmla="*/ 809473 h 2446468"/>
                  <a:gd name="connsiteX9" fmla="*/ 2348817 w 2353201"/>
                  <a:gd name="connsiteY9" fmla="*/ 1134503 h 2446468"/>
                  <a:gd name="connsiteX10" fmla="*/ 2330175 w 2353201"/>
                  <a:gd name="connsiteY10" fmla="*/ 1396041 h 2446468"/>
                  <a:gd name="connsiteX11" fmla="*/ 2279243 w 2353201"/>
                  <a:gd name="connsiteY11" fmla="*/ 1551946 h 2446468"/>
                  <a:gd name="connsiteX12" fmla="*/ 2150035 w 2353201"/>
                  <a:gd name="connsiteY12" fmla="*/ 1840181 h 2446468"/>
                  <a:gd name="connsiteX13" fmla="*/ 1881678 w 2353201"/>
                  <a:gd name="connsiteY13" fmla="*/ 2237746 h 2446468"/>
                  <a:gd name="connsiteX14" fmla="*/ 1782287 w 2353201"/>
                  <a:gd name="connsiteY14" fmla="*/ 2327198 h 2446468"/>
                  <a:gd name="connsiteX15" fmla="*/ 1622134 w 2353201"/>
                  <a:gd name="connsiteY15" fmla="*/ 2417820 h 2446468"/>
                  <a:gd name="connsiteX16" fmla="*/ 1424478 w 2353201"/>
                  <a:gd name="connsiteY16" fmla="*/ 2446468 h 2446468"/>
                  <a:gd name="connsiteX17" fmla="*/ 1069906 w 2353201"/>
                  <a:gd name="connsiteY17" fmla="*/ 2423470 h 2446468"/>
                  <a:gd name="connsiteX18" fmla="*/ 723915 w 2353201"/>
                  <a:gd name="connsiteY18" fmla="*/ 2347355 h 2446468"/>
                  <a:gd name="connsiteX19" fmla="*/ 410648 w 2353201"/>
                  <a:gd name="connsiteY19" fmla="*/ 2186829 h 2446468"/>
                  <a:gd name="connsiteX20" fmla="*/ 301826 w 2353201"/>
                  <a:gd name="connsiteY20" fmla="*/ 2008145 h 2446468"/>
                  <a:gd name="connsiteX21" fmla="*/ 247095 w 2353201"/>
                  <a:gd name="connsiteY21" fmla="*/ 1753185 h 2446468"/>
                  <a:gd name="connsiteX22" fmla="*/ 241722 w 2353201"/>
                  <a:gd name="connsiteY22" fmla="*/ 1611581 h 2446468"/>
                  <a:gd name="connsiteX23" fmla="*/ 221843 w 2353201"/>
                  <a:gd name="connsiteY23" fmla="*/ 1502251 h 2446468"/>
                  <a:gd name="connsiteX24" fmla="*/ 182087 w 2353201"/>
                  <a:gd name="connsiteY24" fmla="*/ 1412798 h 2446468"/>
                  <a:gd name="connsiteX25" fmla="*/ 162209 w 2353201"/>
                  <a:gd name="connsiteY25" fmla="*/ 1353164 h 2446468"/>
                  <a:gd name="connsiteX26" fmla="*/ 122452 w 2353201"/>
                  <a:gd name="connsiteY26" fmla="*/ 1134503 h 2446468"/>
                  <a:gd name="connsiteX27" fmla="*/ 72757 w 2353201"/>
                  <a:gd name="connsiteY27" fmla="*/ 1045051 h 2446468"/>
                  <a:gd name="connsiteX28" fmla="*/ 23061 w 2353201"/>
                  <a:gd name="connsiteY28" fmla="*/ 945659 h 2446468"/>
                  <a:gd name="connsiteX29" fmla="*/ 23061 w 2353201"/>
                  <a:gd name="connsiteY29" fmla="*/ 657425 h 2446468"/>
                  <a:gd name="connsiteX30" fmla="*/ 102574 w 2353201"/>
                  <a:gd name="connsiteY30" fmla="*/ 508338 h 2446468"/>
                  <a:gd name="connsiteX31" fmla="*/ 172148 w 2353201"/>
                  <a:gd name="connsiteY31" fmla="*/ 379129 h 2446468"/>
                  <a:gd name="connsiteX32" fmla="*/ 220657 w 2353201"/>
                  <a:gd name="connsiteY32" fmla="*/ 289973 h 2446468"/>
                  <a:gd name="connsiteX33" fmla="*/ 291121 w 2353201"/>
                  <a:gd name="connsiteY33" fmla="*/ 209570 h 2446468"/>
                  <a:gd name="connsiteX34" fmla="*/ 362213 w 2353201"/>
                  <a:gd name="connsiteY34" fmla="*/ 171796 h 2446468"/>
                  <a:gd name="connsiteX0" fmla="*/ 390865 w 2353201"/>
                  <a:gd name="connsiteY0" fmla="*/ 72701 h 2446468"/>
                  <a:gd name="connsiteX1" fmla="*/ 547128 w 2353201"/>
                  <a:gd name="connsiteY1" fmla="*/ 18529 h 2446468"/>
                  <a:gd name="connsiteX2" fmla="*/ 815595 w 2353201"/>
                  <a:gd name="connsiteY2" fmla="*/ 12233 h 2446468"/>
                  <a:gd name="connsiteX3" fmla="*/ 1130176 w 2353201"/>
                  <a:gd name="connsiteY3" fmla="*/ 4125 h 2446468"/>
                  <a:gd name="connsiteX4" fmla="*/ 1339066 w 2353201"/>
                  <a:gd name="connsiteY4" fmla="*/ 84100 h 2446468"/>
                  <a:gd name="connsiteX5" fmla="*/ 1624981 w 2353201"/>
                  <a:gd name="connsiteY5" fmla="*/ 208666 h 2446468"/>
                  <a:gd name="connsiteX6" fmla="*/ 1929258 w 2353201"/>
                  <a:gd name="connsiteY6" fmla="*/ 393212 h 2446468"/>
                  <a:gd name="connsiteX7" fmla="*/ 2130157 w 2353201"/>
                  <a:gd name="connsiteY7" fmla="*/ 587851 h 2446468"/>
                  <a:gd name="connsiteX8" fmla="*/ 2272223 w 2353201"/>
                  <a:gd name="connsiteY8" fmla="*/ 809473 h 2446468"/>
                  <a:gd name="connsiteX9" fmla="*/ 2348817 w 2353201"/>
                  <a:gd name="connsiteY9" fmla="*/ 1134503 h 2446468"/>
                  <a:gd name="connsiteX10" fmla="*/ 2330175 w 2353201"/>
                  <a:gd name="connsiteY10" fmla="*/ 1396041 h 2446468"/>
                  <a:gd name="connsiteX11" fmla="*/ 2279243 w 2353201"/>
                  <a:gd name="connsiteY11" fmla="*/ 1551946 h 2446468"/>
                  <a:gd name="connsiteX12" fmla="*/ 2150035 w 2353201"/>
                  <a:gd name="connsiteY12" fmla="*/ 1840181 h 2446468"/>
                  <a:gd name="connsiteX13" fmla="*/ 1881678 w 2353201"/>
                  <a:gd name="connsiteY13" fmla="*/ 2237746 h 2446468"/>
                  <a:gd name="connsiteX14" fmla="*/ 1782287 w 2353201"/>
                  <a:gd name="connsiteY14" fmla="*/ 2327198 h 2446468"/>
                  <a:gd name="connsiteX15" fmla="*/ 1622134 w 2353201"/>
                  <a:gd name="connsiteY15" fmla="*/ 2417820 h 2446468"/>
                  <a:gd name="connsiteX16" fmla="*/ 1424478 w 2353201"/>
                  <a:gd name="connsiteY16" fmla="*/ 2446468 h 2446468"/>
                  <a:gd name="connsiteX17" fmla="*/ 1069906 w 2353201"/>
                  <a:gd name="connsiteY17" fmla="*/ 2423470 h 2446468"/>
                  <a:gd name="connsiteX18" fmla="*/ 723915 w 2353201"/>
                  <a:gd name="connsiteY18" fmla="*/ 2347355 h 2446468"/>
                  <a:gd name="connsiteX19" fmla="*/ 410648 w 2353201"/>
                  <a:gd name="connsiteY19" fmla="*/ 2186829 h 2446468"/>
                  <a:gd name="connsiteX20" fmla="*/ 301826 w 2353201"/>
                  <a:gd name="connsiteY20" fmla="*/ 2008145 h 2446468"/>
                  <a:gd name="connsiteX21" fmla="*/ 247095 w 2353201"/>
                  <a:gd name="connsiteY21" fmla="*/ 1753185 h 2446468"/>
                  <a:gd name="connsiteX22" fmla="*/ 241722 w 2353201"/>
                  <a:gd name="connsiteY22" fmla="*/ 1611581 h 2446468"/>
                  <a:gd name="connsiteX23" fmla="*/ 221843 w 2353201"/>
                  <a:gd name="connsiteY23" fmla="*/ 1502251 h 2446468"/>
                  <a:gd name="connsiteX24" fmla="*/ 182087 w 2353201"/>
                  <a:gd name="connsiteY24" fmla="*/ 1412798 h 2446468"/>
                  <a:gd name="connsiteX25" fmla="*/ 162209 w 2353201"/>
                  <a:gd name="connsiteY25" fmla="*/ 1353164 h 2446468"/>
                  <a:gd name="connsiteX26" fmla="*/ 122452 w 2353201"/>
                  <a:gd name="connsiteY26" fmla="*/ 1134503 h 2446468"/>
                  <a:gd name="connsiteX27" fmla="*/ 72757 w 2353201"/>
                  <a:gd name="connsiteY27" fmla="*/ 1045051 h 2446468"/>
                  <a:gd name="connsiteX28" fmla="*/ 23061 w 2353201"/>
                  <a:gd name="connsiteY28" fmla="*/ 945659 h 2446468"/>
                  <a:gd name="connsiteX29" fmla="*/ 23061 w 2353201"/>
                  <a:gd name="connsiteY29" fmla="*/ 657425 h 2446468"/>
                  <a:gd name="connsiteX30" fmla="*/ 102574 w 2353201"/>
                  <a:gd name="connsiteY30" fmla="*/ 508338 h 2446468"/>
                  <a:gd name="connsiteX31" fmla="*/ 172148 w 2353201"/>
                  <a:gd name="connsiteY31" fmla="*/ 379129 h 2446468"/>
                  <a:gd name="connsiteX32" fmla="*/ 220657 w 2353201"/>
                  <a:gd name="connsiteY32" fmla="*/ 289973 h 2446468"/>
                  <a:gd name="connsiteX33" fmla="*/ 291121 w 2353201"/>
                  <a:gd name="connsiteY33" fmla="*/ 209570 h 2446468"/>
                  <a:gd name="connsiteX34" fmla="*/ 390865 w 2353201"/>
                  <a:gd name="connsiteY34" fmla="*/ 72701 h 2446468"/>
                  <a:gd name="connsiteX0" fmla="*/ 390865 w 2353201"/>
                  <a:gd name="connsiteY0" fmla="*/ 87629 h 2461396"/>
                  <a:gd name="connsiteX1" fmla="*/ 547128 w 2353201"/>
                  <a:gd name="connsiteY1" fmla="*/ 33457 h 2461396"/>
                  <a:gd name="connsiteX2" fmla="*/ 821834 w 2353201"/>
                  <a:gd name="connsiteY2" fmla="*/ 606 h 2461396"/>
                  <a:gd name="connsiteX3" fmla="*/ 1130176 w 2353201"/>
                  <a:gd name="connsiteY3" fmla="*/ 19053 h 2461396"/>
                  <a:gd name="connsiteX4" fmla="*/ 1339066 w 2353201"/>
                  <a:gd name="connsiteY4" fmla="*/ 99028 h 2461396"/>
                  <a:gd name="connsiteX5" fmla="*/ 1624981 w 2353201"/>
                  <a:gd name="connsiteY5" fmla="*/ 223594 h 2461396"/>
                  <a:gd name="connsiteX6" fmla="*/ 1929258 w 2353201"/>
                  <a:gd name="connsiteY6" fmla="*/ 408140 h 2461396"/>
                  <a:gd name="connsiteX7" fmla="*/ 2130157 w 2353201"/>
                  <a:gd name="connsiteY7" fmla="*/ 602779 h 2461396"/>
                  <a:gd name="connsiteX8" fmla="*/ 2272223 w 2353201"/>
                  <a:gd name="connsiteY8" fmla="*/ 824401 h 2461396"/>
                  <a:gd name="connsiteX9" fmla="*/ 2348817 w 2353201"/>
                  <a:gd name="connsiteY9" fmla="*/ 1149431 h 2461396"/>
                  <a:gd name="connsiteX10" fmla="*/ 2330175 w 2353201"/>
                  <a:gd name="connsiteY10" fmla="*/ 1410969 h 2461396"/>
                  <a:gd name="connsiteX11" fmla="*/ 2279243 w 2353201"/>
                  <a:gd name="connsiteY11" fmla="*/ 1566874 h 2461396"/>
                  <a:gd name="connsiteX12" fmla="*/ 2150035 w 2353201"/>
                  <a:gd name="connsiteY12" fmla="*/ 1855109 h 2461396"/>
                  <a:gd name="connsiteX13" fmla="*/ 1881678 w 2353201"/>
                  <a:gd name="connsiteY13" fmla="*/ 2252674 h 2461396"/>
                  <a:gd name="connsiteX14" fmla="*/ 1782287 w 2353201"/>
                  <a:gd name="connsiteY14" fmla="*/ 2342126 h 2461396"/>
                  <a:gd name="connsiteX15" fmla="*/ 1622134 w 2353201"/>
                  <a:gd name="connsiteY15" fmla="*/ 2432748 h 2461396"/>
                  <a:gd name="connsiteX16" fmla="*/ 1424478 w 2353201"/>
                  <a:gd name="connsiteY16" fmla="*/ 2461396 h 2461396"/>
                  <a:gd name="connsiteX17" fmla="*/ 1069906 w 2353201"/>
                  <a:gd name="connsiteY17" fmla="*/ 2438398 h 2461396"/>
                  <a:gd name="connsiteX18" fmla="*/ 723915 w 2353201"/>
                  <a:gd name="connsiteY18" fmla="*/ 2362283 h 2461396"/>
                  <a:gd name="connsiteX19" fmla="*/ 410648 w 2353201"/>
                  <a:gd name="connsiteY19" fmla="*/ 2201757 h 2461396"/>
                  <a:gd name="connsiteX20" fmla="*/ 301826 w 2353201"/>
                  <a:gd name="connsiteY20" fmla="*/ 2023073 h 2461396"/>
                  <a:gd name="connsiteX21" fmla="*/ 247095 w 2353201"/>
                  <a:gd name="connsiteY21" fmla="*/ 1768113 h 2461396"/>
                  <a:gd name="connsiteX22" fmla="*/ 241722 w 2353201"/>
                  <a:gd name="connsiteY22" fmla="*/ 1626509 h 2461396"/>
                  <a:gd name="connsiteX23" fmla="*/ 221843 w 2353201"/>
                  <a:gd name="connsiteY23" fmla="*/ 1517179 h 2461396"/>
                  <a:gd name="connsiteX24" fmla="*/ 182087 w 2353201"/>
                  <a:gd name="connsiteY24" fmla="*/ 1427726 h 2461396"/>
                  <a:gd name="connsiteX25" fmla="*/ 162209 w 2353201"/>
                  <a:gd name="connsiteY25" fmla="*/ 1368092 h 2461396"/>
                  <a:gd name="connsiteX26" fmla="*/ 122452 w 2353201"/>
                  <a:gd name="connsiteY26" fmla="*/ 1149431 h 2461396"/>
                  <a:gd name="connsiteX27" fmla="*/ 72757 w 2353201"/>
                  <a:gd name="connsiteY27" fmla="*/ 1059979 h 2461396"/>
                  <a:gd name="connsiteX28" fmla="*/ 23061 w 2353201"/>
                  <a:gd name="connsiteY28" fmla="*/ 960587 h 2461396"/>
                  <a:gd name="connsiteX29" fmla="*/ 23061 w 2353201"/>
                  <a:gd name="connsiteY29" fmla="*/ 672353 h 2461396"/>
                  <a:gd name="connsiteX30" fmla="*/ 102574 w 2353201"/>
                  <a:gd name="connsiteY30" fmla="*/ 523266 h 2461396"/>
                  <a:gd name="connsiteX31" fmla="*/ 172148 w 2353201"/>
                  <a:gd name="connsiteY31" fmla="*/ 394057 h 2461396"/>
                  <a:gd name="connsiteX32" fmla="*/ 220657 w 2353201"/>
                  <a:gd name="connsiteY32" fmla="*/ 304901 h 2461396"/>
                  <a:gd name="connsiteX33" fmla="*/ 291121 w 2353201"/>
                  <a:gd name="connsiteY33" fmla="*/ 224498 h 2461396"/>
                  <a:gd name="connsiteX34" fmla="*/ 390865 w 2353201"/>
                  <a:gd name="connsiteY34" fmla="*/ 87629 h 2461396"/>
                  <a:gd name="connsiteX0" fmla="*/ 390865 w 2353201"/>
                  <a:gd name="connsiteY0" fmla="*/ 87303 h 2461070"/>
                  <a:gd name="connsiteX1" fmla="*/ 547128 w 2353201"/>
                  <a:gd name="connsiteY1" fmla="*/ 33131 h 2461070"/>
                  <a:gd name="connsiteX2" fmla="*/ 821834 w 2353201"/>
                  <a:gd name="connsiteY2" fmla="*/ 280 h 2461070"/>
                  <a:gd name="connsiteX3" fmla="*/ 1130176 w 2353201"/>
                  <a:gd name="connsiteY3" fmla="*/ 18727 h 2461070"/>
                  <a:gd name="connsiteX4" fmla="*/ 1366734 w 2353201"/>
                  <a:gd name="connsiteY4" fmla="*/ 43288 h 2461070"/>
                  <a:gd name="connsiteX5" fmla="*/ 1624981 w 2353201"/>
                  <a:gd name="connsiteY5" fmla="*/ 223268 h 2461070"/>
                  <a:gd name="connsiteX6" fmla="*/ 1929258 w 2353201"/>
                  <a:gd name="connsiteY6" fmla="*/ 407814 h 2461070"/>
                  <a:gd name="connsiteX7" fmla="*/ 2130157 w 2353201"/>
                  <a:gd name="connsiteY7" fmla="*/ 602453 h 2461070"/>
                  <a:gd name="connsiteX8" fmla="*/ 2272223 w 2353201"/>
                  <a:gd name="connsiteY8" fmla="*/ 824075 h 2461070"/>
                  <a:gd name="connsiteX9" fmla="*/ 2348817 w 2353201"/>
                  <a:gd name="connsiteY9" fmla="*/ 1149105 h 2461070"/>
                  <a:gd name="connsiteX10" fmla="*/ 2330175 w 2353201"/>
                  <a:gd name="connsiteY10" fmla="*/ 1410643 h 2461070"/>
                  <a:gd name="connsiteX11" fmla="*/ 2279243 w 2353201"/>
                  <a:gd name="connsiteY11" fmla="*/ 1566548 h 2461070"/>
                  <a:gd name="connsiteX12" fmla="*/ 2150035 w 2353201"/>
                  <a:gd name="connsiteY12" fmla="*/ 1854783 h 2461070"/>
                  <a:gd name="connsiteX13" fmla="*/ 1881678 w 2353201"/>
                  <a:gd name="connsiteY13" fmla="*/ 2252348 h 2461070"/>
                  <a:gd name="connsiteX14" fmla="*/ 1782287 w 2353201"/>
                  <a:gd name="connsiteY14" fmla="*/ 2341800 h 2461070"/>
                  <a:gd name="connsiteX15" fmla="*/ 1622134 w 2353201"/>
                  <a:gd name="connsiteY15" fmla="*/ 2432422 h 2461070"/>
                  <a:gd name="connsiteX16" fmla="*/ 1424478 w 2353201"/>
                  <a:gd name="connsiteY16" fmla="*/ 2461070 h 2461070"/>
                  <a:gd name="connsiteX17" fmla="*/ 1069906 w 2353201"/>
                  <a:gd name="connsiteY17" fmla="*/ 2438072 h 2461070"/>
                  <a:gd name="connsiteX18" fmla="*/ 723915 w 2353201"/>
                  <a:gd name="connsiteY18" fmla="*/ 2361957 h 2461070"/>
                  <a:gd name="connsiteX19" fmla="*/ 410648 w 2353201"/>
                  <a:gd name="connsiteY19" fmla="*/ 2201431 h 2461070"/>
                  <a:gd name="connsiteX20" fmla="*/ 301826 w 2353201"/>
                  <a:gd name="connsiteY20" fmla="*/ 2022747 h 2461070"/>
                  <a:gd name="connsiteX21" fmla="*/ 247095 w 2353201"/>
                  <a:gd name="connsiteY21" fmla="*/ 1767787 h 2461070"/>
                  <a:gd name="connsiteX22" fmla="*/ 241722 w 2353201"/>
                  <a:gd name="connsiteY22" fmla="*/ 1626183 h 2461070"/>
                  <a:gd name="connsiteX23" fmla="*/ 221843 w 2353201"/>
                  <a:gd name="connsiteY23" fmla="*/ 1516853 h 2461070"/>
                  <a:gd name="connsiteX24" fmla="*/ 182087 w 2353201"/>
                  <a:gd name="connsiteY24" fmla="*/ 1427400 h 2461070"/>
                  <a:gd name="connsiteX25" fmla="*/ 162209 w 2353201"/>
                  <a:gd name="connsiteY25" fmla="*/ 1367766 h 2461070"/>
                  <a:gd name="connsiteX26" fmla="*/ 122452 w 2353201"/>
                  <a:gd name="connsiteY26" fmla="*/ 1149105 h 2461070"/>
                  <a:gd name="connsiteX27" fmla="*/ 72757 w 2353201"/>
                  <a:gd name="connsiteY27" fmla="*/ 1059653 h 2461070"/>
                  <a:gd name="connsiteX28" fmla="*/ 23061 w 2353201"/>
                  <a:gd name="connsiteY28" fmla="*/ 960261 h 2461070"/>
                  <a:gd name="connsiteX29" fmla="*/ 23061 w 2353201"/>
                  <a:gd name="connsiteY29" fmla="*/ 672027 h 2461070"/>
                  <a:gd name="connsiteX30" fmla="*/ 102574 w 2353201"/>
                  <a:gd name="connsiteY30" fmla="*/ 522940 h 2461070"/>
                  <a:gd name="connsiteX31" fmla="*/ 172148 w 2353201"/>
                  <a:gd name="connsiteY31" fmla="*/ 393731 h 2461070"/>
                  <a:gd name="connsiteX32" fmla="*/ 220657 w 2353201"/>
                  <a:gd name="connsiteY32" fmla="*/ 304575 h 2461070"/>
                  <a:gd name="connsiteX33" fmla="*/ 291121 w 2353201"/>
                  <a:gd name="connsiteY33" fmla="*/ 224172 h 2461070"/>
                  <a:gd name="connsiteX34" fmla="*/ 390865 w 2353201"/>
                  <a:gd name="connsiteY34" fmla="*/ 87303 h 2461070"/>
                  <a:gd name="connsiteX0" fmla="*/ 390865 w 2353201"/>
                  <a:gd name="connsiteY0" fmla="*/ 95194 h 2468961"/>
                  <a:gd name="connsiteX1" fmla="*/ 547128 w 2353201"/>
                  <a:gd name="connsiteY1" fmla="*/ 41022 h 2468961"/>
                  <a:gd name="connsiteX2" fmla="*/ 821834 w 2353201"/>
                  <a:gd name="connsiteY2" fmla="*/ 8171 h 2468961"/>
                  <a:gd name="connsiteX3" fmla="*/ 1098048 w 2353201"/>
                  <a:gd name="connsiteY3" fmla="*/ 3326 h 2468961"/>
                  <a:gd name="connsiteX4" fmla="*/ 1366734 w 2353201"/>
                  <a:gd name="connsiteY4" fmla="*/ 51179 h 2468961"/>
                  <a:gd name="connsiteX5" fmla="*/ 1624981 w 2353201"/>
                  <a:gd name="connsiteY5" fmla="*/ 231159 h 2468961"/>
                  <a:gd name="connsiteX6" fmla="*/ 1929258 w 2353201"/>
                  <a:gd name="connsiteY6" fmla="*/ 415705 h 2468961"/>
                  <a:gd name="connsiteX7" fmla="*/ 2130157 w 2353201"/>
                  <a:gd name="connsiteY7" fmla="*/ 610344 h 2468961"/>
                  <a:gd name="connsiteX8" fmla="*/ 2272223 w 2353201"/>
                  <a:gd name="connsiteY8" fmla="*/ 831966 h 2468961"/>
                  <a:gd name="connsiteX9" fmla="*/ 2348817 w 2353201"/>
                  <a:gd name="connsiteY9" fmla="*/ 1156996 h 2468961"/>
                  <a:gd name="connsiteX10" fmla="*/ 2330175 w 2353201"/>
                  <a:gd name="connsiteY10" fmla="*/ 1418534 h 2468961"/>
                  <a:gd name="connsiteX11" fmla="*/ 2279243 w 2353201"/>
                  <a:gd name="connsiteY11" fmla="*/ 1574439 h 2468961"/>
                  <a:gd name="connsiteX12" fmla="*/ 2150035 w 2353201"/>
                  <a:gd name="connsiteY12" fmla="*/ 1862674 h 2468961"/>
                  <a:gd name="connsiteX13" fmla="*/ 1881678 w 2353201"/>
                  <a:gd name="connsiteY13" fmla="*/ 2260239 h 2468961"/>
                  <a:gd name="connsiteX14" fmla="*/ 1782287 w 2353201"/>
                  <a:gd name="connsiteY14" fmla="*/ 2349691 h 2468961"/>
                  <a:gd name="connsiteX15" fmla="*/ 1622134 w 2353201"/>
                  <a:gd name="connsiteY15" fmla="*/ 2440313 h 2468961"/>
                  <a:gd name="connsiteX16" fmla="*/ 1424478 w 2353201"/>
                  <a:gd name="connsiteY16" fmla="*/ 2468961 h 2468961"/>
                  <a:gd name="connsiteX17" fmla="*/ 1069906 w 2353201"/>
                  <a:gd name="connsiteY17" fmla="*/ 2445963 h 2468961"/>
                  <a:gd name="connsiteX18" fmla="*/ 723915 w 2353201"/>
                  <a:gd name="connsiteY18" fmla="*/ 2369848 h 2468961"/>
                  <a:gd name="connsiteX19" fmla="*/ 410648 w 2353201"/>
                  <a:gd name="connsiteY19" fmla="*/ 2209322 h 2468961"/>
                  <a:gd name="connsiteX20" fmla="*/ 301826 w 2353201"/>
                  <a:gd name="connsiteY20" fmla="*/ 2030638 h 2468961"/>
                  <a:gd name="connsiteX21" fmla="*/ 247095 w 2353201"/>
                  <a:gd name="connsiteY21" fmla="*/ 1775678 h 2468961"/>
                  <a:gd name="connsiteX22" fmla="*/ 241722 w 2353201"/>
                  <a:gd name="connsiteY22" fmla="*/ 1634074 h 2468961"/>
                  <a:gd name="connsiteX23" fmla="*/ 221843 w 2353201"/>
                  <a:gd name="connsiteY23" fmla="*/ 1524744 h 2468961"/>
                  <a:gd name="connsiteX24" fmla="*/ 182087 w 2353201"/>
                  <a:gd name="connsiteY24" fmla="*/ 1435291 h 2468961"/>
                  <a:gd name="connsiteX25" fmla="*/ 162209 w 2353201"/>
                  <a:gd name="connsiteY25" fmla="*/ 1375657 h 2468961"/>
                  <a:gd name="connsiteX26" fmla="*/ 122452 w 2353201"/>
                  <a:gd name="connsiteY26" fmla="*/ 1156996 h 2468961"/>
                  <a:gd name="connsiteX27" fmla="*/ 72757 w 2353201"/>
                  <a:gd name="connsiteY27" fmla="*/ 1067544 h 2468961"/>
                  <a:gd name="connsiteX28" fmla="*/ 23061 w 2353201"/>
                  <a:gd name="connsiteY28" fmla="*/ 968152 h 2468961"/>
                  <a:gd name="connsiteX29" fmla="*/ 23061 w 2353201"/>
                  <a:gd name="connsiteY29" fmla="*/ 679918 h 2468961"/>
                  <a:gd name="connsiteX30" fmla="*/ 102574 w 2353201"/>
                  <a:gd name="connsiteY30" fmla="*/ 530831 h 2468961"/>
                  <a:gd name="connsiteX31" fmla="*/ 172148 w 2353201"/>
                  <a:gd name="connsiteY31" fmla="*/ 401622 h 2468961"/>
                  <a:gd name="connsiteX32" fmla="*/ 220657 w 2353201"/>
                  <a:gd name="connsiteY32" fmla="*/ 312466 h 2468961"/>
                  <a:gd name="connsiteX33" fmla="*/ 291121 w 2353201"/>
                  <a:gd name="connsiteY33" fmla="*/ 232063 h 2468961"/>
                  <a:gd name="connsiteX34" fmla="*/ 390865 w 2353201"/>
                  <a:gd name="connsiteY34" fmla="*/ 95194 h 2468961"/>
                  <a:gd name="connsiteX0" fmla="*/ 390865 w 2353201"/>
                  <a:gd name="connsiteY0" fmla="*/ 95194 h 2468961"/>
                  <a:gd name="connsiteX1" fmla="*/ 547128 w 2353201"/>
                  <a:gd name="connsiteY1" fmla="*/ 41022 h 2468961"/>
                  <a:gd name="connsiteX2" fmla="*/ 821834 w 2353201"/>
                  <a:gd name="connsiteY2" fmla="*/ 8171 h 2468961"/>
                  <a:gd name="connsiteX3" fmla="*/ 1098048 w 2353201"/>
                  <a:gd name="connsiteY3" fmla="*/ 3326 h 2468961"/>
                  <a:gd name="connsiteX4" fmla="*/ 1366734 w 2353201"/>
                  <a:gd name="connsiteY4" fmla="*/ 51179 h 2468961"/>
                  <a:gd name="connsiteX5" fmla="*/ 1668997 w 2353201"/>
                  <a:gd name="connsiteY5" fmla="*/ 214236 h 2468961"/>
                  <a:gd name="connsiteX6" fmla="*/ 1929258 w 2353201"/>
                  <a:gd name="connsiteY6" fmla="*/ 415705 h 2468961"/>
                  <a:gd name="connsiteX7" fmla="*/ 2130157 w 2353201"/>
                  <a:gd name="connsiteY7" fmla="*/ 610344 h 2468961"/>
                  <a:gd name="connsiteX8" fmla="*/ 2272223 w 2353201"/>
                  <a:gd name="connsiteY8" fmla="*/ 831966 h 2468961"/>
                  <a:gd name="connsiteX9" fmla="*/ 2348817 w 2353201"/>
                  <a:gd name="connsiteY9" fmla="*/ 1156996 h 2468961"/>
                  <a:gd name="connsiteX10" fmla="*/ 2330175 w 2353201"/>
                  <a:gd name="connsiteY10" fmla="*/ 1418534 h 2468961"/>
                  <a:gd name="connsiteX11" fmla="*/ 2279243 w 2353201"/>
                  <a:gd name="connsiteY11" fmla="*/ 1574439 h 2468961"/>
                  <a:gd name="connsiteX12" fmla="*/ 2150035 w 2353201"/>
                  <a:gd name="connsiteY12" fmla="*/ 1862674 h 2468961"/>
                  <a:gd name="connsiteX13" fmla="*/ 1881678 w 2353201"/>
                  <a:gd name="connsiteY13" fmla="*/ 2260239 h 2468961"/>
                  <a:gd name="connsiteX14" fmla="*/ 1782287 w 2353201"/>
                  <a:gd name="connsiteY14" fmla="*/ 2349691 h 2468961"/>
                  <a:gd name="connsiteX15" fmla="*/ 1622134 w 2353201"/>
                  <a:gd name="connsiteY15" fmla="*/ 2440313 h 2468961"/>
                  <a:gd name="connsiteX16" fmla="*/ 1424478 w 2353201"/>
                  <a:gd name="connsiteY16" fmla="*/ 2468961 h 2468961"/>
                  <a:gd name="connsiteX17" fmla="*/ 1069906 w 2353201"/>
                  <a:gd name="connsiteY17" fmla="*/ 2445963 h 2468961"/>
                  <a:gd name="connsiteX18" fmla="*/ 723915 w 2353201"/>
                  <a:gd name="connsiteY18" fmla="*/ 2369848 h 2468961"/>
                  <a:gd name="connsiteX19" fmla="*/ 410648 w 2353201"/>
                  <a:gd name="connsiteY19" fmla="*/ 2209322 h 2468961"/>
                  <a:gd name="connsiteX20" fmla="*/ 301826 w 2353201"/>
                  <a:gd name="connsiteY20" fmla="*/ 2030638 h 2468961"/>
                  <a:gd name="connsiteX21" fmla="*/ 247095 w 2353201"/>
                  <a:gd name="connsiteY21" fmla="*/ 1775678 h 2468961"/>
                  <a:gd name="connsiteX22" fmla="*/ 241722 w 2353201"/>
                  <a:gd name="connsiteY22" fmla="*/ 1634074 h 2468961"/>
                  <a:gd name="connsiteX23" fmla="*/ 221843 w 2353201"/>
                  <a:gd name="connsiteY23" fmla="*/ 1524744 h 2468961"/>
                  <a:gd name="connsiteX24" fmla="*/ 182087 w 2353201"/>
                  <a:gd name="connsiteY24" fmla="*/ 1435291 h 2468961"/>
                  <a:gd name="connsiteX25" fmla="*/ 162209 w 2353201"/>
                  <a:gd name="connsiteY25" fmla="*/ 1375657 h 2468961"/>
                  <a:gd name="connsiteX26" fmla="*/ 122452 w 2353201"/>
                  <a:gd name="connsiteY26" fmla="*/ 1156996 h 2468961"/>
                  <a:gd name="connsiteX27" fmla="*/ 72757 w 2353201"/>
                  <a:gd name="connsiteY27" fmla="*/ 1067544 h 2468961"/>
                  <a:gd name="connsiteX28" fmla="*/ 23061 w 2353201"/>
                  <a:gd name="connsiteY28" fmla="*/ 968152 h 2468961"/>
                  <a:gd name="connsiteX29" fmla="*/ 23061 w 2353201"/>
                  <a:gd name="connsiteY29" fmla="*/ 679918 h 2468961"/>
                  <a:gd name="connsiteX30" fmla="*/ 102574 w 2353201"/>
                  <a:gd name="connsiteY30" fmla="*/ 530831 h 2468961"/>
                  <a:gd name="connsiteX31" fmla="*/ 172148 w 2353201"/>
                  <a:gd name="connsiteY31" fmla="*/ 401622 h 2468961"/>
                  <a:gd name="connsiteX32" fmla="*/ 220657 w 2353201"/>
                  <a:gd name="connsiteY32" fmla="*/ 312466 h 2468961"/>
                  <a:gd name="connsiteX33" fmla="*/ 291121 w 2353201"/>
                  <a:gd name="connsiteY33" fmla="*/ 232063 h 2468961"/>
                  <a:gd name="connsiteX34" fmla="*/ 390865 w 2353201"/>
                  <a:gd name="connsiteY34" fmla="*/ 95194 h 2468961"/>
                  <a:gd name="connsiteX0" fmla="*/ 390865 w 2353201"/>
                  <a:gd name="connsiteY0" fmla="*/ 95194 h 2468961"/>
                  <a:gd name="connsiteX1" fmla="*/ 547128 w 2353201"/>
                  <a:gd name="connsiteY1" fmla="*/ 41022 h 2468961"/>
                  <a:gd name="connsiteX2" fmla="*/ 821834 w 2353201"/>
                  <a:gd name="connsiteY2" fmla="*/ 8171 h 2468961"/>
                  <a:gd name="connsiteX3" fmla="*/ 1098048 w 2353201"/>
                  <a:gd name="connsiteY3" fmla="*/ 3326 h 2468961"/>
                  <a:gd name="connsiteX4" fmla="*/ 1366734 w 2353201"/>
                  <a:gd name="connsiteY4" fmla="*/ 51179 h 2468961"/>
                  <a:gd name="connsiteX5" fmla="*/ 1668997 w 2353201"/>
                  <a:gd name="connsiteY5" fmla="*/ 214236 h 2468961"/>
                  <a:gd name="connsiteX6" fmla="*/ 1959639 w 2353201"/>
                  <a:gd name="connsiteY6" fmla="*/ 411095 h 2468961"/>
                  <a:gd name="connsiteX7" fmla="*/ 2130157 w 2353201"/>
                  <a:gd name="connsiteY7" fmla="*/ 610344 h 2468961"/>
                  <a:gd name="connsiteX8" fmla="*/ 2272223 w 2353201"/>
                  <a:gd name="connsiteY8" fmla="*/ 831966 h 2468961"/>
                  <a:gd name="connsiteX9" fmla="*/ 2348817 w 2353201"/>
                  <a:gd name="connsiteY9" fmla="*/ 1156996 h 2468961"/>
                  <a:gd name="connsiteX10" fmla="*/ 2330175 w 2353201"/>
                  <a:gd name="connsiteY10" fmla="*/ 1418534 h 2468961"/>
                  <a:gd name="connsiteX11" fmla="*/ 2279243 w 2353201"/>
                  <a:gd name="connsiteY11" fmla="*/ 1574439 h 2468961"/>
                  <a:gd name="connsiteX12" fmla="*/ 2150035 w 2353201"/>
                  <a:gd name="connsiteY12" fmla="*/ 1862674 h 2468961"/>
                  <a:gd name="connsiteX13" fmla="*/ 1881678 w 2353201"/>
                  <a:gd name="connsiteY13" fmla="*/ 2260239 h 2468961"/>
                  <a:gd name="connsiteX14" fmla="*/ 1782287 w 2353201"/>
                  <a:gd name="connsiteY14" fmla="*/ 2349691 h 2468961"/>
                  <a:gd name="connsiteX15" fmla="*/ 1622134 w 2353201"/>
                  <a:gd name="connsiteY15" fmla="*/ 2440313 h 2468961"/>
                  <a:gd name="connsiteX16" fmla="*/ 1424478 w 2353201"/>
                  <a:gd name="connsiteY16" fmla="*/ 2468961 h 2468961"/>
                  <a:gd name="connsiteX17" fmla="*/ 1069906 w 2353201"/>
                  <a:gd name="connsiteY17" fmla="*/ 2445963 h 2468961"/>
                  <a:gd name="connsiteX18" fmla="*/ 723915 w 2353201"/>
                  <a:gd name="connsiteY18" fmla="*/ 2369848 h 2468961"/>
                  <a:gd name="connsiteX19" fmla="*/ 410648 w 2353201"/>
                  <a:gd name="connsiteY19" fmla="*/ 2209322 h 2468961"/>
                  <a:gd name="connsiteX20" fmla="*/ 301826 w 2353201"/>
                  <a:gd name="connsiteY20" fmla="*/ 2030638 h 2468961"/>
                  <a:gd name="connsiteX21" fmla="*/ 247095 w 2353201"/>
                  <a:gd name="connsiteY21" fmla="*/ 1775678 h 2468961"/>
                  <a:gd name="connsiteX22" fmla="*/ 241722 w 2353201"/>
                  <a:gd name="connsiteY22" fmla="*/ 1634074 h 2468961"/>
                  <a:gd name="connsiteX23" fmla="*/ 221843 w 2353201"/>
                  <a:gd name="connsiteY23" fmla="*/ 1524744 h 2468961"/>
                  <a:gd name="connsiteX24" fmla="*/ 182087 w 2353201"/>
                  <a:gd name="connsiteY24" fmla="*/ 1435291 h 2468961"/>
                  <a:gd name="connsiteX25" fmla="*/ 162209 w 2353201"/>
                  <a:gd name="connsiteY25" fmla="*/ 1375657 h 2468961"/>
                  <a:gd name="connsiteX26" fmla="*/ 122452 w 2353201"/>
                  <a:gd name="connsiteY26" fmla="*/ 1156996 h 2468961"/>
                  <a:gd name="connsiteX27" fmla="*/ 72757 w 2353201"/>
                  <a:gd name="connsiteY27" fmla="*/ 1067544 h 2468961"/>
                  <a:gd name="connsiteX28" fmla="*/ 23061 w 2353201"/>
                  <a:gd name="connsiteY28" fmla="*/ 968152 h 2468961"/>
                  <a:gd name="connsiteX29" fmla="*/ 23061 w 2353201"/>
                  <a:gd name="connsiteY29" fmla="*/ 679918 h 2468961"/>
                  <a:gd name="connsiteX30" fmla="*/ 102574 w 2353201"/>
                  <a:gd name="connsiteY30" fmla="*/ 530831 h 2468961"/>
                  <a:gd name="connsiteX31" fmla="*/ 172148 w 2353201"/>
                  <a:gd name="connsiteY31" fmla="*/ 401622 h 2468961"/>
                  <a:gd name="connsiteX32" fmla="*/ 220657 w 2353201"/>
                  <a:gd name="connsiteY32" fmla="*/ 312466 h 2468961"/>
                  <a:gd name="connsiteX33" fmla="*/ 291121 w 2353201"/>
                  <a:gd name="connsiteY33" fmla="*/ 232063 h 2468961"/>
                  <a:gd name="connsiteX34" fmla="*/ 390865 w 2353201"/>
                  <a:gd name="connsiteY34" fmla="*/ 95194 h 2468961"/>
                  <a:gd name="connsiteX0" fmla="*/ 390865 w 2353201"/>
                  <a:gd name="connsiteY0" fmla="*/ 123278 h 2497045"/>
                  <a:gd name="connsiteX1" fmla="*/ 547128 w 2353201"/>
                  <a:gd name="connsiteY1" fmla="*/ 69106 h 2497045"/>
                  <a:gd name="connsiteX2" fmla="*/ 834502 w 2353201"/>
                  <a:gd name="connsiteY2" fmla="*/ 1043 h 2497045"/>
                  <a:gd name="connsiteX3" fmla="*/ 1098048 w 2353201"/>
                  <a:gd name="connsiteY3" fmla="*/ 31410 h 2497045"/>
                  <a:gd name="connsiteX4" fmla="*/ 1366734 w 2353201"/>
                  <a:gd name="connsiteY4" fmla="*/ 79263 h 2497045"/>
                  <a:gd name="connsiteX5" fmla="*/ 1668997 w 2353201"/>
                  <a:gd name="connsiteY5" fmla="*/ 242320 h 2497045"/>
                  <a:gd name="connsiteX6" fmla="*/ 1959639 w 2353201"/>
                  <a:gd name="connsiteY6" fmla="*/ 439179 h 2497045"/>
                  <a:gd name="connsiteX7" fmla="*/ 2130157 w 2353201"/>
                  <a:gd name="connsiteY7" fmla="*/ 638428 h 2497045"/>
                  <a:gd name="connsiteX8" fmla="*/ 2272223 w 2353201"/>
                  <a:gd name="connsiteY8" fmla="*/ 860050 h 2497045"/>
                  <a:gd name="connsiteX9" fmla="*/ 2348817 w 2353201"/>
                  <a:gd name="connsiteY9" fmla="*/ 1185080 h 2497045"/>
                  <a:gd name="connsiteX10" fmla="*/ 2330175 w 2353201"/>
                  <a:gd name="connsiteY10" fmla="*/ 1446618 h 2497045"/>
                  <a:gd name="connsiteX11" fmla="*/ 2279243 w 2353201"/>
                  <a:gd name="connsiteY11" fmla="*/ 1602523 h 2497045"/>
                  <a:gd name="connsiteX12" fmla="*/ 2150035 w 2353201"/>
                  <a:gd name="connsiteY12" fmla="*/ 1890758 h 2497045"/>
                  <a:gd name="connsiteX13" fmla="*/ 1881678 w 2353201"/>
                  <a:gd name="connsiteY13" fmla="*/ 2288323 h 2497045"/>
                  <a:gd name="connsiteX14" fmla="*/ 1782287 w 2353201"/>
                  <a:gd name="connsiteY14" fmla="*/ 2377775 h 2497045"/>
                  <a:gd name="connsiteX15" fmla="*/ 1622134 w 2353201"/>
                  <a:gd name="connsiteY15" fmla="*/ 2468397 h 2497045"/>
                  <a:gd name="connsiteX16" fmla="*/ 1424478 w 2353201"/>
                  <a:gd name="connsiteY16" fmla="*/ 2497045 h 2497045"/>
                  <a:gd name="connsiteX17" fmla="*/ 1069906 w 2353201"/>
                  <a:gd name="connsiteY17" fmla="*/ 2474047 h 2497045"/>
                  <a:gd name="connsiteX18" fmla="*/ 723915 w 2353201"/>
                  <a:gd name="connsiteY18" fmla="*/ 2397932 h 2497045"/>
                  <a:gd name="connsiteX19" fmla="*/ 410648 w 2353201"/>
                  <a:gd name="connsiteY19" fmla="*/ 2237406 h 2497045"/>
                  <a:gd name="connsiteX20" fmla="*/ 301826 w 2353201"/>
                  <a:gd name="connsiteY20" fmla="*/ 2058722 h 2497045"/>
                  <a:gd name="connsiteX21" fmla="*/ 247095 w 2353201"/>
                  <a:gd name="connsiteY21" fmla="*/ 1803762 h 2497045"/>
                  <a:gd name="connsiteX22" fmla="*/ 241722 w 2353201"/>
                  <a:gd name="connsiteY22" fmla="*/ 1662158 h 2497045"/>
                  <a:gd name="connsiteX23" fmla="*/ 221843 w 2353201"/>
                  <a:gd name="connsiteY23" fmla="*/ 1552828 h 2497045"/>
                  <a:gd name="connsiteX24" fmla="*/ 182087 w 2353201"/>
                  <a:gd name="connsiteY24" fmla="*/ 1463375 h 2497045"/>
                  <a:gd name="connsiteX25" fmla="*/ 162209 w 2353201"/>
                  <a:gd name="connsiteY25" fmla="*/ 1403741 h 2497045"/>
                  <a:gd name="connsiteX26" fmla="*/ 122452 w 2353201"/>
                  <a:gd name="connsiteY26" fmla="*/ 1185080 h 2497045"/>
                  <a:gd name="connsiteX27" fmla="*/ 72757 w 2353201"/>
                  <a:gd name="connsiteY27" fmla="*/ 1095628 h 2497045"/>
                  <a:gd name="connsiteX28" fmla="*/ 23061 w 2353201"/>
                  <a:gd name="connsiteY28" fmla="*/ 996236 h 2497045"/>
                  <a:gd name="connsiteX29" fmla="*/ 23061 w 2353201"/>
                  <a:gd name="connsiteY29" fmla="*/ 708002 h 2497045"/>
                  <a:gd name="connsiteX30" fmla="*/ 102574 w 2353201"/>
                  <a:gd name="connsiteY30" fmla="*/ 558915 h 2497045"/>
                  <a:gd name="connsiteX31" fmla="*/ 172148 w 2353201"/>
                  <a:gd name="connsiteY31" fmla="*/ 429706 h 2497045"/>
                  <a:gd name="connsiteX32" fmla="*/ 220657 w 2353201"/>
                  <a:gd name="connsiteY32" fmla="*/ 340550 h 2497045"/>
                  <a:gd name="connsiteX33" fmla="*/ 291121 w 2353201"/>
                  <a:gd name="connsiteY33" fmla="*/ 260147 h 2497045"/>
                  <a:gd name="connsiteX34" fmla="*/ 390865 w 2353201"/>
                  <a:gd name="connsiteY34" fmla="*/ 123278 h 249704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30157 w 2353201"/>
                  <a:gd name="connsiteY7" fmla="*/ 64108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10648 w 2353201"/>
                  <a:gd name="connsiteY19" fmla="*/ 2240066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10648 w 2353201"/>
                  <a:gd name="connsiteY19" fmla="*/ 2240066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32855 w 2353201"/>
                  <a:gd name="connsiteY19" fmla="*/ 2216210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32855 w 2353201"/>
                  <a:gd name="connsiteY19" fmla="*/ 2216210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32855 w 2353201"/>
                  <a:gd name="connsiteY19" fmla="*/ 2216210 h 2499705"/>
                  <a:gd name="connsiteX20" fmla="*/ 304954 w 2353201"/>
                  <a:gd name="connsiteY20" fmla="*/ 2014815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2983 h 2496750"/>
                  <a:gd name="connsiteX1" fmla="*/ 569145 w 2353201"/>
                  <a:gd name="connsiteY1" fmla="*/ 27059 h 2496750"/>
                  <a:gd name="connsiteX2" fmla="*/ 834502 w 2353201"/>
                  <a:gd name="connsiteY2" fmla="*/ 748 h 2496750"/>
                  <a:gd name="connsiteX3" fmla="*/ 1110905 w 2353201"/>
                  <a:gd name="connsiteY3" fmla="*/ 13800 h 2496750"/>
                  <a:gd name="connsiteX4" fmla="*/ 1366734 w 2353201"/>
                  <a:gd name="connsiteY4" fmla="*/ 78968 h 2496750"/>
                  <a:gd name="connsiteX5" fmla="*/ 1668997 w 2353201"/>
                  <a:gd name="connsiteY5" fmla="*/ 242025 h 2496750"/>
                  <a:gd name="connsiteX6" fmla="*/ 1959639 w 2353201"/>
                  <a:gd name="connsiteY6" fmla="*/ 438884 h 2496750"/>
                  <a:gd name="connsiteX7" fmla="*/ 2120410 w 2353201"/>
                  <a:gd name="connsiteY7" fmla="*/ 675463 h 2496750"/>
                  <a:gd name="connsiteX8" fmla="*/ 2272223 w 2353201"/>
                  <a:gd name="connsiteY8" fmla="*/ 859755 h 2496750"/>
                  <a:gd name="connsiteX9" fmla="*/ 2348817 w 2353201"/>
                  <a:gd name="connsiteY9" fmla="*/ 1184785 h 2496750"/>
                  <a:gd name="connsiteX10" fmla="*/ 2330175 w 2353201"/>
                  <a:gd name="connsiteY10" fmla="*/ 1446323 h 2496750"/>
                  <a:gd name="connsiteX11" fmla="*/ 2279243 w 2353201"/>
                  <a:gd name="connsiteY11" fmla="*/ 1602228 h 2496750"/>
                  <a:gd name="connsiteX12" fmla="*/ 2150035 w 2353201"/>
                  <a:gd name="connsiteY12" fmla="*/ 1890463 h 2496750"/>
                  <a:gd name="connsiteX13" fmla="*/ 1881678 w 2353201"/>
                  <a:gd name="connsiteY13" fmla="*/ 2288028 h 2496750"/>
                  <a:gd name="connsiteX14" fmla="*/ 1782287 w 2353201"/>
                  <a:gd name="connsiteY14" fmla="*/ 2377480 h 2496750"/>
                  <a:gd name="connsiteX15" fmla="*/ 1622134 w 2353201"/>
                  <a:gd name="connsiteY15" fmla="*/ 2468102 h 2496750"/>
                  <a:gd name="connsiteX16" fmla="*/ 1424478 w 2353201"/>
                  <a:gd name="connsiteY16" fmla="*/ 2496750 h 2496750"/>
                  <a:gd name="connsiteX17" fmla="*/ 1069906 w 2353201"/>
                  <a:gd name="connsiteY17" fmla="*/ 2473752 h 2496750"/>
                  <a:gd name="connsiteX18" fmla="*/ 723915 w 2353201"/>
                  <a:gd name="connsiteY18" fmla="*/ 2397637 h 2496750"/>
                  <a:gd name="connsiteX19" fmla="*/ 432855 w 2353201"/>
                  <a:gd name="connsiteY19" fmla="*/ 2213255 h 2496750"/>
                  <a:gd name="connsiteX20" fmla="*/ 304954 w 2353201"/>
                  <a:gd name="connsiteY20" fmla="*/ 2011860 h 2496750"/>
                  <a:gd name="connsiteX21" fmla="*/ 247095 w 2353201"/>
                  <a:gd name="connsiteY21" fmla="*/ 1803467 h 2496750"/>
                  <a:gd name="connsiteX22" fmla="*/ 241722 w 2353201"/>
                  <a:gd name="connsiteY22" fmla="*/ 1661863 h 2496750"/>
                  <a:gd name="connsiteX23" fmla="*/ 221843 w 2353201"/>
                  <a:gd name="connsiteY23" fmla="*/ 1552533 h 2496750"/>
                  <a:gd name="connsiteX24" fmla="*/ 182087 w 2353201"/>
                  <a:gd name="connsiteY24" fmla="*/ 1463080 h 2496750"/>
                  <a:gd name="connsiteX25" fmla="*/ 162209 w 2353201"/>
                  <a:gd name="connsiteY25" fmla="*/ 1403446 h 2496750"/>
                  <a:gd name="connsiteX26" fmla="*/ 122452 w 2353201"/>
                  <a:gd name="connsiteY26" fmla="*/ 1184785 h 2496750"/>
                  <a:gd name="connsiteX27" fmla="*/ 72757 w 2353201"/>
                  <a:gd name="connsiteY27" fmla="*/ 1095333 h 2496750"/>
                  <a:gd name="connsiteX28" fmla="*/ 23061 w 2353201"/>
                  <a:gd name="connsiteY28" fmla="*/ 995941 h 2496750"/>
                  <a:gd name="connsiteX29" fmla="*/ 23061 w 2353201"/>
                  <a:gd name="connsiteY29" fmla="*/ 707707 h 2496750"/>
                  <a:gd name="connsiteX30" fmla="*/ 102574 w 2353201"/>
                  <a:gd name="connsiteY30" fmla="*/ 558620 h 2496750"/>
                  <a:gd name="connsiteX31" fmla="*/ 172148 w 2353201"/>
                  <a:gd name="connsiteY31" fmla="*/ 429411 h 2496750"/>
                  <a:gd name="connsiteX32" fmla="*/ 220657 w 2353201"/>
                  <a:gd name="connsiteY32" fmla="*/ 340255 h 2496750"/>
                  <a:gd name="connsiteX33" fmla="*/ 291121 w 2353201"/>
                  <a:gd name="connsiteY33" fmla="*/ 259852 h 2496750"/>
                  <a:gd name="connsiteX34" fmla="*/ 390865 w 2353201"/>
                  <a:gd name="connsiteY34" fmla="*/ 122983 h 2496750"/>
                  <a:gd name="connsiteX0" fmla="*/ 390865 w 2353201"/>
                  <a:gd name="connsiteY0" fmla="*/ 122674 h 2496441"/>
                  <a:gd name="connsiteX1" fmla="*/ 569145 w 2353201"/>
                  <a:gd name="connsiteY1" fmla="*/ 26750 h 2496441"/>
                  <a:gd name="connsiteX2" fmla="*/ 834502 w 2353201"/>
                  <a:gd name="connsiteY2" fmla="*/ 439 h 2496441"/>
                  <a:gd name="connsiteX3" fmla="*/ 1110905 w 2353201"/>
                  <a:gd name="connsiteY3" fmla="*/ 13491 h 2496441"/>
                  <a:gd name="connsiteX4" fmla="*/ 1380957 w 2353201"/>
                  <a:gd name="connsiteY4" fmla="*/ 53455 h 2496441"/>
                  <a:gd name="connsiteX5" fmla="*/ 1668997 w 2353201"/>
                  <a:gd name="connsiteY5" fmla="*/ 241716 h 2496441"/>
                  <a:gd name="connsiteX6" fmla="*/ 1959639 w 2353201"/>
                  <a:gd name="connsiteY6" fmla="*/ 438575 h 2496441"/>
                  <a:gd name="connsiteX7" fmla="*/ 2120410 w 2353201"/>
                  <a:gd name="connsiteY7" fmla="*/ 675154 h 2496441"/>
                  <a:gd name="connsiteX8" fmla="*/ 2272223 w 2353201"/>
                  <a:gd name="connsiteY8" fmla="*/ 859446 h 2496441"/>
                  <a:gd name="connsiteX9" fmla="*/ 2348817 w 2353201"/>
                  <a:gd name="connsiteY9" fmla="*/ 1184476 h 2496441"/>
                  <a:gd name="connsiteX10" fmla="*/ 2330175 w 2353201"/>
                  <a:gd name="connsiteY10" fmla="*/ 1446014 h 2496441"/>
                  <a:gd name="connsiteX11" fmla="*/ 2279243 w 2353201"/>
                  <a:gd name="connsiteY11" fmla="*/ 1601919 h 2496441"/>
                  <a:gd name="connsiteX12" fmla="*/ 2150035 w 2353201"/>
                  <a:gd name="connsiteY12" fmla="*/ 1890154 h 2496441"/>
                  <a:gd name="connsiteX13" fmla="*/ 1881678 w 2353201"/>
                  <a:gd name="connsiteY13" fmla="*/ 2287719 h 2496441"/>
                  <a:gd name="connsiteX14" fmla="*/ 1782287 w 2353201"/>
                  <a:gd name="connsiteY14" fmla="*/ 2377171 h 2496441"/>
                  <a:gd name="connsiteX15" fmla="*/ 1622134 w 2353201"/>
                  <a:gd name="connsiteY15" fmla="*/ 2467793 h 2496441"/>
                  <a:gd name="connsiteX16" fmla="*/ 1424478 w 2353201"/>
                  <a:gd name="connsiteY16" fmla="*/ 2496441 h 2496441"/>
                  <a:gd name="connsiteX17" fmla="*/ 1069906 w 2353201"/>
                  <a:gd name="connsiteY17" fmla="*/ 2473443 h 2496441"/>
                  <a:gd name="connsiteX18" fmla="*/ 723915 w 2353201"/>
                  <a:gd name="connsiteY18" fmla="*/ 2397328 h 2496441"/>
                  <a:gd name="connsiteX19" fmla="*/ 432855 w 2353201"/>
                  <a:gd name="connsiteY19" fmla="*/ 2212946 h 2496441"/>
                  <a:gd name="connsiteX20" fmla="*/ 304954 w 2353201"/>
                  <a:gd name="connsiteY20" fmla="*/ 2011551 h 2496441"/>
                  <a:gd name="connsiteX21" fmla="*/ 247095 w 2353201"/>
                  <a:gd name="connsiteY21" fmla="*/ 1803158 h 2496441"/>
                  <a:gd name="connsiteX22" fmla="*/ 241722 w 2353201"/>
                  <a:gd name="connsiteY22" fmla="*/ 1661554 h 2496441"/>
                  <a:gd name="connsiteX23" fmla="*/ 221843 w 2353201"/>
                  <a:gd name="connsiteY23" fmla="*/ 1552224 h 2496441"/>
                  <a:gd name="connsiteX24" fmla="*/ 182087 w 2353201"/>
                  <a:gd name="connsiteY24" fmla="*/ 1462771 h 2496441"/>
                  <a:gd name="connsiteX25" fmla="*/ 162209 w 2353201"/>
                  <a:gd name="connsiteY25" fmla="*/ 1403137 h 2496441"/>
                  <a:gd name="connsiteX26" fmla="*/ 122452 w 2353201"/>
                  <a:gd name="connsiteY26" fmla="*/ 1184476 h 2496441"/>
                  <a:gd name="connsiteX27" fmla="*/ 72757 w 2353201"/>
                  <a:gd name="connsiteY27" fmla="*/ 1095024 h 2496441"/>
                  <a:gd name="connsiteX28" fmla="*/ 23061 w 2353201"/>
                  <a:gd name="connsiteY28" fmla="*/ 995632 h 2496441"/>
                  <a:gd name="connsiteX29" fmla="*/ 23061 w 2353201"/>
                  <a:gd name="connsiteY29" fmla="*/ 707398 h 2496441"/>
                  <a:gd name="connsiteX30" fmla="*/ 102574 w 2353201"/>
                  <a:gd name="connsiteY30" fmla="*/ 558311 h 2496441"/>
                  <a:gd name="connsiteX31" fmla="*/ 172148 w 2353201"/>
                  <a:gd name="connsiteY31" fmla="*/ 429102 h 2496441"/>
                  <a:gd name="connsiteX32" fmla="*/ 220657 w 2353201"/>
                  <a:gd name="connsiteY32" fmla="*/ 339946 h 2496441"/>
                  <a:gd name="connsiteX33" fmla="*/ 291121 w 2353201"/>
                  <a:gd name="connsiteY33" fmla="*/ 259543 h 2496441"/>
                  <a:gd name="connsiteX34" fmla="*/ 390865 w 2353201"/>
                  <a:gd name="connsiteY34" fmla="*/ 122674 h 2496441"/>
                  <a:gd name="connsiteX0" fmla="*/ 390865 w 2353201"/>
                  <a:gd name="connsiteY0" fmla="*/ 144765 h 2518532"/>
                  <a:gd name="connsiteX1" fmla="*/ 569145 w 2353201"/>
                  <a:gd name="connsiteY1" fmla="*/ 48841 h 2518532"/>
                  <a:gd name="connsiteX2" fmla="*/ 834502 w 2353201"/>
                  <a:gd name="connsiteY2" fmla="*/ 22530 h 2518532"/>
                  <a:gd name="connsiteX3" fmla="*/ 1095335 w 2353201"/>
                  <a:gd name="connsiteY3" fmla="*/ 2095 h 2518532"/>
                  <a:gd name="connsiteX4" fmla="*/ 1380957 w 2353201"/>
                  <a:gd name="connsiteY4" fmla="*/ 75546 h 2518532"/>
                  <a:gd name="connsiteX5" fmla="*/ 1668997 w 2353201"/>
                  <a:gd name="connsiteY5" fmla="*/ 263807 h 2518532"/>
                  <a:gd name="connsiteX6" fmla="*/ 1959639 w 2353201"/>
                  <a:gd name="connsiteY6" fmla="*/ 460666 h 2518532"/>
                  <a:gd name="connsiteX7" fmla="*/ 2120410 w 2353201"/>
                  <a:gd name="connsiteY7" fmla="*/ 697245 h 2518532"/>
                  <a:gd name="connsiteX8" fmla="*/ 2272223 w 2353201"/>
                  <a:gd name="connsiteY8" fmla="*/ 881537 h 2518532"/>
                  <a:gd name="connsiteX9" fmla="*/ 2348817 w 2353201"/>
                  <a:gd name="connsiteY9" fmla="*/ 1206567 h 2518532"/>
                  <a:gd name="connsiteX10" fmla="*/ 2330175 w 2353201"/>
                  <a:gd name="connsiteY10" fmla="*/ 1468105 h 2518532"/>
                  <a:gd name="connsiteX11" fmla="*/ 2279243 w 2353201"/>
                  <a:gd name="connsiteY11" fmla="*/ 1624010 h 2518532"/>
                  <a:gd name="connsiteX12" fmla="*/ 2150035 w 2353201"/>
                  <a:gd name="connsiteY12" fmla="*/ 1912245 h 2518532"/>
                  <a:gd name="connsiteX13" fmla="*/ 1881678 w 2353201"/>
                  <a:gd name="connsiteY13" fmla="*/ 2309810 h 2518532"/>
                  <a:gd name="connsiteX14" fmla="*/ 1782287 w 2353201"/>
                  <a:gd name="connsiteY14" fmla="*/ 2399262 h 2518532"/>
                  <a:gd name="connsiteX15" fmla="*/ 1622134 w 2353201"/>
                  <a:gd name="connsiteY15" fmla="*/ 2489884 h 2518532"/>
                  <a:gd name="connsiteX16" fmla="*/ 1424478 w 2353201"/>
                  <a:gd name="connsiteY16" fmla="*/ 2518532 h 2518532"/>
                  <a:gd name="connsiteX17" fmla="*/ 1069906 w 2353201"/>
                  <a:gd name="connsiteY17" fmla="*/ 2495534 h 2518532"/>
                  <a:gd name="connsiteX18" fmla="*/ 723915 w 2353201"/>
                  <a:gd name="connsiteY18" fmla="*/ 2419419 h 2518532"/>
                  <a:gd name="connsiteX19" fmla="*/ 432855 w 2353201"/>
                  <a:gd name="connsiteY19" fmla="*/ 2235037 h 2518532"/>
                  <a:gd name="connsiteX20" fmla="*/ 304954 w 2353201"/>
                  <a:gd name="connsiteY20" fmla="*/ 2033642 h 2518532"/>
                  <a:gd name="connsiteX21" fmla="*/ 247095 w 2353201"/>
                  <a:gd name="connsiteY21" fmla="*/ 1825249 h 2518532"/>
                  <a:gd name="connsiteX22" fmla="*/ 241722 w 2353201"/>
                  <a:gd name="connsiteY22" fmla="*/ 1683645 h 2518532"/>
                  <a:gd name="connsiteX23" fmla="*/ 221843 w 2353201"/>
                  <a:gd name="connsiteY23" fmla="*/ 1574315 h 2518532"/>
                  <a:gd name="connsiteX24" fmla="*/ 182087 w 2353201"/>
                  <a:gd name="connsiteY24" fmla="*/ 1484862 h 2518532"/>
                  <a:gd name="connsiteX25" fmla="*/ 162209 w 2353201"/>
                  <a:gd name="connsiteY25" fmla="*/ 1425228 h 2518532"/>
                  <a:gd name="connsiteX26" fmla="*/ 122452 w 2353201"/>
                  <a:gd name="connsiteY26" fmla="*/ 1206567 h 2518532"/>
                  <a:gd name="connsiteX27" fmla="*/ 72757 w 2353201"/>
                  <a:gd name="connsiteY27" fmla="*/ 1117115 h 2518532"/>
                  <a:gd name="connsiteX28" fmla="*/ 23061 w 2353201"/>
                  <a:gd name="connsiteY28" fmla="*/ 1017723 h 2518532"/>
                  <a:gd name="connsiteX29" fmla="*/ 23061 w 2353201"/>
                  <a:gd name="connsiteY29" fmla="*/ 729489 h 2518532"/>
                  <a:gd name="connsiteX30" fmla="*/ 102574 w 2353201"/>
                  <a:gd name="connsiteY30" fmla="*/ 580402 h 2518532"/>
                  <a:gd name="connsiteX31" fmla="*/ 172148 w 2353201"/>
                  <a:gd name="connsiteY31" fmla="*/ 451193 h 2518532"/>
                  <a:gd name="connsiteX32" fmla="*/ 220657 w 2353201"/>
                  <a:gd name="connsiteY32" fmla="*/ 362037 h 2518532"/>
                  <a:gd name="connsiteX33" fmla="*/ 291121 w 2353201"/>
                  <a:gd name="connsiteY33" fmla="*/ 281634 h 2518532"/>
                  <a:gd name="connsiteX34" fmla="*/ 390865 w 2353201"/>
                  <a:gd name="connsiteY34" fmla="*/ 144765 h 251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53201" h="2518532">
                    <a:moveTo>
                      <a:pt x="390865" y="144765"/>
                    </a:moveTo>
                    <a:cubicBezTo>
                      <a:pt x="437202" y="105966"/>
                      <a:pt x="495206" y="69214"/>
                      <a:pt x="569145" y="48841"/>
                    </a:cubicBezTo>
                    <a:cubicBezTo>
                      <a:pt x="643085" y="28469"/>
                      <a:pt x="746804" y="30321"/>
                      <a:pt x="834502" y="22530"/>
                    </a:cubicBezTo>
                    <a:cubicBezTo>
                      <a:pt x="922200" y="14739"/>
                      <a:pt x="1004259" y="-6741"/>
                      <a:pt x="1095335" y="2095"/>
                    </a:cubicBezTo>
                    <a:cubicBezTo>
                      <a:pt x="1186411" y="10931"/>
                      <a:pt x="1285347" y="31927"/>
                      <a:pt x="1380957" y="75546"/>
                    </a:cubicBezTo>
                    <a:cubicBezTo>
                      <a:pt x="1476567" y="119165"/>
                      <a:pt x="1572550" y="199620"/>
                      <a:pt x="1668997" y="263807"/>
                    </a:cubicBezTo>
                    <a:cubicBezTo>
                      <a:pt x="1765444" y="327994"/>
                      <a:pt x="1884404" y="388426"/>
                      <a:pt x="1959639" y="460666"/>
                    </a:cubicBezTo>
                    <a:cubicBezTo>
                      <a:pt x="2034874" y="532906"/>
                      <a:pt x="2068313" y="627100"/>
                      <a:pt x="2120410" y="697245"/>
                    </a:cubicBezTo>
                    <a:cubicBezTo>
                      <a:pt x="2172507" y="767390"/>
                      <a:pt x="2203484" y="773369"/>
                      <a:pt x="2272223" y="881537"/>
                    </a:cubicBezTo>
                    <a:cubicBezTo>
                      <a:pt x="2305929" y="979481"/>
                      <a:pt x="2339158" y="1108806"/>
                      <a:pt x="2348817" y="1206567"/>
                    </a:cubicBezTo>
                    <a:cubicBezTo>
                      <a:pt x="2358476" y="1304328"/>
                      <a:pt x="2352139" y="1377917"/>
                      <a:pt x="2330175" y="1468105"/>
                    </a:cubicBezTo>
                    <a:cubicBezTo>
                      <a:pt x="2317906" y="1518484"/>
                      <a:pt x="2309266" y="1549987"/>
                      <a:pt x="2279243" y="1624010"/>
                    </a:cubicBezTo>
                    <a:cubicBezTo>
                      <a:pt x="2249220" y="1698033"/>
                      <a:pt x="2263376" y="1709176"/>
                      <a:pt x="2150035" y="1912245"/>
                    </a:cubicBezTo>
                    <a:cubicBezTo>
                      <a:pt x="2062526" y="2069032"/>
                      <a:pt x="1999142" y="2181668"/>
                      <a:pt x="1881678" y="2309810"/>
                    </a:cubicBezTo>
                    <a:cubicBezTo>
                      <a:pt x="1851559" y="2342667"/>
                      <a:pt x="1825544" y="2369250"/>
                      <a:pt x="1782287" y="2399262"/>
                    </a:cubicBezTo>
                    <a:cubicBezTo>
                      <a:pt x="1739030" y="2429274"/>
                      <a:pt x="1685776" y="2468670"/>
                      <a:pt x="1622134" y="2489884"/>
                    </a:cubicBezTo>
                    <a:cubicBezTo>
                      <a:pt x="1562334" y="2509818"/>
                      <a:pt x="1487426" y="2515219"/>
                      <a:pt x="1424478" y="2518532"/>
                    </a:cubicBezTo>
                    <a:cubicBezTo>
                      <a:pt x="1309991" y="2512172"/>
                      <a:pt x="1186666" y="2512053"/>
                      <a:pt x="1069906" y="2495534"/>
                    </a:cubicBezTo>
                    <a:cubicBezTo>
                      <a:pt x="953146" y="2479015"/>
                      <a:pt x="830090" y="2462835"/>
                      <a:pt x="723915" y="2419419"/>
                    </a:cubicBezTo>
                    <a:cubicBezTo>
                      <a:pt x="617740" y="2376003"/>
                      <a:pt x="599646" y="2357161"/>
                      <a:pt x="432855" y="2235037"/>
                    </a:cubicBezTo>
                    <a:cubicBezTo>
                      <a:pt x="449505" y="2250870"/>
                      <a:pt x="335914" y="2101940"/>
                      <a:pt x="304954" y="2033642"/>
                    </a:cubicBezTo>
                    <a:cubicBezTo>
                      <a:pt x="273994" y="1965344"/>
                      <a:pt x="257634" y="1883582"/>
                      <a:pt x="247095" y="1825249"/>
                    </a:cubicBezTo>
                    <a:cubicBezTo>
                      <a:pt x="236556" y="1766916"/>
                      <a:pt x="245931" y="1725467"/>
                      <a:pt x="241722" y="1683645"/>
                    </a:cubicBezTo>
                    <a:cubicBezTo>
                      <a:pt x="237513" y="1641823"/>
                      <a:pt x="232487" y="1609794"/>
                      <a:pt x="221843" y="1574315"/>
                    </a:cubicBezTo>
                    <a:cubicBezTo>
                      <a:pt x="212467" y="1543061"/>
                      <a:pt x="194205" y="1515158"/>
                      <a:pt x="182087" y="1484862"/>
                    </a:cubicBezTo>
                    <a:cubicBezTo>
                      <a:pt x="174305" y="1465407"/>
                      <a:pt x="168835" y="1445106"/>
                      <a:pt x="162209" y="1425228"/>
                    </a:cubicBezTo>
                    <a:cubicBezTo>
                      <a:pt x="153932" y="1342457"/>
                      <a:pt x="153281" y="1287494"/>
                      <a:pt x="122452" y="1206567"/>
                    </a:cubicBezTo>
                    <a:cubicBezTo>
                      <a:pt x="110309" y="1174692"/>
                      <a:pt x="88643" y="1147299"/>
                      <a:pt x="72757" y="1117115"/>
                    </a:cubicBezTo>
                    <a:cubicBezTo>
                      <a:pt x="55505" y="1084337"/>
                      <a:pt x="39626" y="1050854"/>
                      <a:pt x="23061" y="1017723"/>
                    </a:cubicBezTo>
                    <a:cubicBezTo>
                      <a:pt x="-2981" y="887512"/>
                      <a:pt x="-12061" y="893395"/>
                      <a:pt x="23061" y="729489"/>
                    </a:cubicBezTo>
                    <a:cubicBezTo>
                      <a:pt x="38314" y="658306"/>
                      <a:pt x="69761" y="637824"/>
                      <a:pt x="102574" y="580402"/>
                    </a:cubicBezTo>
                    <a:cubicBezTo>
                      <a:pt x="129479" y="533319"/>
                      <a:pt x="152468" y="487587"/>
                      <a:pt x="172148" y="451193"/>
                    </a:cubicBezTo>
                    <a:cubicBezTo>
                      <a:pt x="191828" y="414799"/>
                      <a:pt x="200828" y="390297"/>
                      <a:pt x="220657" y="362037"/>
                    </a:cubicBezTo>
                    <a:cubicBezTo>
                      <a:pt x="240486" y="333777"/>
                      <a:pt x="223458" y="349294"/>
                      <a:pt x="291121" y="281634"/>
                    </a:cubicBezTo>
                    <a:cubicBezTo>
                      <a:pt x="322793" y="238515"/>
                      <a:pt x="344528" y="183564"/>
                      <a:pt x="390865" y="144765"/>
                    </a:cubicBezTo>
                    <a:close/>
                  </a:path>
                </a:pathLst>
              </a:custGeom>
              <a:solidFill>
                <a:schemeClr val="tx1">
                  <a:lumMod val="65000"/>
                  <a:lumOff val="3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851A020-8E5F-D0D1-3A07-D90E8CD865BF}"/>
                  </a:ext>
                </a:extLst>
              </p:cNvPr>
              <p:cNvSpPr/>
              <p:nvPr/>
            </p:nvSpPr>
            <p:spPr>
              <a:xfrm>
                <a:off x="6300192" y="3284984"/>
                <a:ext cx="1543980" cy="1729320"/>
              </a:xfrm>
              <a:custGeom>
                <a:avLst/>
                <a:gdLst>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61600 w 2351394"/>
                  <a:gd name="connsiteY32" fmla="*/ 343731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40504 w 2351394"/>
                  <a:gd name="connsiteY35" fmla="*/ 144948 h 2511783"/>
                  <a:gd name="connsiteX36" fmla="*/ 410687 w 2351394"/>
                  <a:gd name="connsiteY36"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10687 w 2351394"/>
                  <a:gd name="connsiteY35"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410687 w 2351394"/>
                  <a:gd name="connsiteY34" fmla="*/ 95252 h 251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51394" h="2511783">
                    <a:moveTo>
                      <a:pt x="410687" y="95252"/>
                    </a:moveTo>
                    <a:cubicBezTo>
                      <a:pt x="415657" y="82000"/>
                      <a:pt x="448723" y="70671"/>
                      <a:pt x="470322" y="65435"/>
                    </a:cubicBezTo>
                    <a:cubicBezTo>
                      <a:pt x="673655" y="16142"/>
                      <a:pt x="699017" y="18790"/>
                      <a:pt x="867887" y="5800"/>
                    </a:cubicBezTo>
                    <a:cubicBezTo>
                      <a:pt x="993783" y="9113"/>
                      <a:pt x="1123395" y="-14806"/>
                      <a:pt x="1245574" y="15739"/>
                    </a:cubicBezTo>
                    <a:cubicBezTo>
                      <a:pt x="1304840" y="30555"/>
                      <a:pt x="1335459" y="98883"/>
                      <a:pt x="1384722" y="135009"/>
                    </a:cubicBezTo>
                    <a:cubicBezTo>
                      <a:pt x="1435131" y="171975"/>
                      <a:pt x="1492589" y="198480"/>
                      <a:pt x="1543748" y="234400"/>
                    </a:cubicBezTo>
                    <a:cubicBezTo>
                      <a:pt x="1648411" y="307887"/>
                      <a:pt x="1742739" y="396314"/>
                      <a:pt x="1851861" y="463000"/>
                    </a:cubicBezTo>
                    <a:cubicBezTo>
                      <a:pt x="1957062" y="527290"/>
                      <a:pt x="2042912" y="569446"/>
                      <a:pt x="2130157" y="651844"/>
                    </a:cubicBezTo>
                    <a:cubicBezTo>
                      <a:pt x="2193708" y="711864"/>
                      <a:pt x="2238050" y="780319"/>
                      <a:pt x="2289183" y="850626"/>
                    </a:cubicBezTo>
                    <a:cubicBezTo>
                      <a:pt x="2306378" y="936600"/>
                      <a:pt x="2345542" y="1119895"/>
                      <a:pt x="2348817" y="1198496"/>
                    </a:cubicBezTo>
                    <a:cubicBezTo>
                      <a:pt x="2352681" y="1291240"/>
                      <a:pt x="2354138" y="1385230"/>
                      <a:pt x="2338878" y="1476791"/>
                    </a:cubicBezTo>
                    <a:cubicBezTo>
                      <a:pt x="2330582" y="1526567"/>
                      <a:pt x="2297984" y="1569085"/>
                      <a:pt x="2279243" y="1615939"/>
                    </a:cubicBezTo>
                    <a:cubicBezTo>
                      <a:pt x="2212895" y="1781811"/>
                      <a:pt x="2263376" y="1701105"/>
                      <a:pt x="2150035" y="1904174"/>
                    </a:cubicBezTo>
                    <a:cubicBezTo>
                      <a:pt x="2062526" y="2060961"/>
                      <a:pt x="1999142" y="2173597"/>
                      <a:pt x="1881678" y="2301739"/>
                    </a:cubicBezTo>
                    <a:cubicBezTo>
                      <a:pt x="1851559" y="2334596"/>
                      <a:pt x="1818103" y="2364660"/>
                      <a:pt x="1782287" y="2391191"/>
                    </a:cubicBezTo>
                    <a:cubicBezTo>
                      <a:pt x="1728381" y="2431121"/>
                      <a:pt x="1676964" y="2479308"/>
                      <a:pt x="1613322" y="2500522"/>
                    </a:cubicBezTo>
                    <a:cubicBezTo>
                      <a:pt x="1553522" y="2520456"/>
                      <a:pt x="1487426" y="2507148"/>
                      <a:pt x="1424478" y="2510461"/>
                    </a:cubicBezTo>
                    <a:cubicBezTo>
                      <a:pt x="1309991" y="2504101"/>
                      <a:pt x="1157328" y="2501198"/>
                      <a:pt x="1046791" y="2470705"/>
                    </a:cubicBezTo>
                    <a:cubicBezTo>
                      <a:pt x="918523" y="2435321"/>
                      <a:pt x="794620" y="2385659"/>
                      <a:pt x="669104" y="2341496"/>
                    </a:cubicBezTo>
                    <a:cubicBezTo>
                      <a:pt x="494870" y="2280191"/>
                      <a:pt x="542428" y="2299507"/>
                      <a:pt x="400748" y="2222226"/>
                    </a:cubicBezTo>
                    <a:cubicBezTo>
                      <a:pt x="377557" y="2189096"/>
                      <a:pt x="345517" y="2160647"/>
                      <a:pt x="331174" y="2122835"/>
                    </a:cubicBezTo>
                    <a:cubicBezTo>
                      <a:pt x="300416" y="2041747"/>
                      <a:pt x="289021" y="1895691"/>
                      <a:pt x="271539" y="1804783"/>
                    </a:cubicBezTo>
                    <a:cubicBezTo>
                      <a:pt x="263192" y="1761377"/>
                      <a:pt x="250737" y="1718846"/>
                      <a:pt x="241722" y="1675574"/>
                    </a:cubicBezTo>
                    <a:cubicBezTo>
                      <a:pt x="234167" y="1639312"/>
                      <a:pt x="232487" y="1601723"/>
                      <a:pt x="221843" y="1566244"/>
                    </a:cubicBezTo>
                    <a:cubicBezTo>
                      <a:pt x="212467" y="1534990"/>
                      <a:pt x="194205" y="1507087"/>
                      <a:pt x="182087" y="1476791"/>
                    </a:cubicBezTo>
                    <a:cubicBezTo>
                      <a:pt x="174305" y="1457336"/>
                      <a:pt x="168835" y="1437035"/>
                      <a:pt x="162209" y="1417157"/>
                    </a:cubicBezTo>
                    <a:cubicBezTo>
                      <a:pt x="153932" y="1334386"/>
                      <a:pt x="153281" y="1279423"/>
                      <a:pt x="122452" y="1198496"/>
                    </a:cubicBezTo>
                    <a:cubicBezTo>
                      <a:pt x="110309" y="1166621"/>
                      <a:pt x="88643" y="1139228"/>
                      <a:pt x="72757" y="1109044"/>
                    </a:cubicBezTo>
                    <a:cubicBezTo>
                      <a:pt x="55505" y="1076266"/>
                      <a:pt x="39626" y="1042783"/>
                      <a:pt x="23061" y="1009652"/>
                    </a:cubicBezTo>
                    <a:cubicBezTo>
                      <a:pt x="-2981" y="879441"/>
                      <a:pt x="-12061" y="885324"/>
                      <a:pt x="23061" y="721418"/>
                    </a:cubicBezTo>
                    <a:cubicBezTo>
                      <a:pt x="38314" y="650235"/>
                      <a:pt x="69761" y="629753"/>
                      <a:pt x="102574" y="572331"/>
                    </a:cubicBezTo>
                    <a:cubicBezTo>
                      <a:pt x="129479" y="525248"/>
                      <a:pt x="152468" y="479516"/>
                      <a:pt x="172148" y="443122"/>
                    </a:cubicBezTo>
                    <a:cubicBezTo>
                      <a:pt x="191828" y="406728"/>
                      <a:pt x="200828" y="382226"/>
                      <a:pt x="220657" y="353966"/>
                    </a:cubicBezTo>
                    <a:cubicBezTo>
                      <a:pt x="240486" y="325706"/>
                      <a:pt x="223458" y="341223"/>
                      <a:pt x="291121" y="273563"/>
                    </a:cubicBezTo>
                    <a:cubicBezTo>
                      <a:pt x="322793" y="230444"/>
                      <a:pt x="380820" y="129940"/>
                      <a:pt x="410687" y="95252"/>
                    </a:cubicBezTo>
                    <a:close/>
                  </a:path>
                </a:pathLst>
              </a:custGeom>
              <a:solidFill>
                <a:schemeClr val="accent3">
                  <a:lumMod val="7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ACC952F5-5BF4-6BB9-6E82-760EC57C5CA4}"/>
                  </a:ext>
                </a:extLst>
              </p:cNvPr>
              <p:cNvSpPr/>
              <p:nvPr/>
            </p:nvSpPr>
            <p:spPr>
              <a:xfrm>
                <a:off x="6616565" y="3640775"/>
                <a:ext cx="904292" cy="1080120"/>
              </a:xfrm>
              <a:custGeom>
                <a:avLst/>
                <a:gdLst>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61600 w 2351394"/>
                  <a:gd name="connsiteY32" fmla="*/ 343731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40504 w 2351394"/>
                  <a:gd name="connsiteY35" fmla="*/ 144948 h 2511783"/>
                  <a:gd name="connsiteX36" fmla="*/ 410687 w 2351394"/>
                  <a:gd name="connsiteY36"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10687 w 2351394"/>
                  <a:gd name="connsiteY35"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410687 w 2351394"/>
                  <a:gd name="connsiteY34" fmla="*/ 95252 h 251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51394" h="2511783">
                    <a:moveTo>
                      <a:pt x="410687" y="95252"/>
                    </a:moveTo>
                    <a:cubicBezTo>
                      <a:pt x="415657" y="82000"/>
                      <a:pt x="448723" y="70671"/>
                      <a:pt x="470322" y="65435"/>
                    </a:cubicBezTo>
                    <a:cubicBezTo>
                      <a:pt x="673655" y="16142"/>
                      <a:pt x="699017" y="18790"/>
                      <a:pt x="867887" y="5800"/>
                    </a:cubicBezTo>
                    <a:cubicBezTo>
                      <a:pt x="993783" y="9113"/>
                      <a:pt x="1123395" y="-14806"/>
                      <a:pt x="1245574" y="15739"/>
                    </a:cubicBezTo>
                    <a:cubicBezTo>
                      <a:pt x="1304840" y="30555"/>
                      <a:pt x="1335459" y="98883"/>
                      <a:pt x="1384722" y="135009"/>
                    </a:cubicBezTo>
                    <a:cubicBezTo>
                      <a:pt x="1435131" y="171975"/>
                      <a:pt x="1492589" y="198480"/>
                      <a:pt x="1543748" y="234400"/>
                    </a:cubicBezTo>
                    <a:cubicBezTo>
                      <a:pt x="1648411" y="307887"/>
                      <a:pt x="1742739" y="396314"/>
                      <a:pt x="1851861" y="463000"/>
                    </a:cubicBezTo>
                    <a:cubicBezTo>
                      <a:pt x="1957062" y="527290"/>
                      <a:pt x="2042912" y="569446"/>
                      <a:pt x="2130157" y="651844"/>
                    </a:cubicBezTo>
                    <a:cubicBezTo>
                      <a:pt x="2193708" y="711864"/>
                      <a:pt x="2238050" y="780319"/>
                      <a:pt x="2289183" y="850626"/>
                    </a:cubicBezTo>
                    <a:cubicBezTo>
                      <a:pt x="2306378" y="936600"/>
                      <a:pt x="2345542" y="1119895"/>
                      <a:pt x="2348817" y="1198496"/>
                    </a:cubicBezTo>
                    <a:cubicBezTo>
                      <a:pt x="2352681" y="1291240"/>
                      <a:pt x="2354138" y="1385230"/>
                      <a:pt x="2338878" y="1476791"/>
                    </a:cubicBezTo>
                    <a:cubicBezTo>
                      <a:pt x="2330582" y="1526567"/>
                      <a:pt x="2297984" y="1569085"/>
                      <a:pt x="2279243" y="1615939"/>
                    </a:cubicBezTo>
                    <a:cubicBezTo>
                      <a:pt x="2212895" y="1781811"/>
                      <a:pt x="2263376" y="1701105"/>
                      <a:pt x="2150035" y="1904174"/>
                    </a:cubicBezTo>
                    <a:cubicBezTo>
                      <a:pt x="2062526" y="2060961"/>
                      <a:pt x="1999142" y="2173597"/>
                      <a:pt x="1881678" y="2301739"/>
                    </a:cubicBezTo>
                    <a:cubicBezTo>
                      <a:pt x="1851559" y="2334596"/>
                      <a:pt x="1818103" y="2364660"/>
                      <a:pt x="1782287" y="2391191"/>
                    </a:cubicBezTo>
                    <a:cubicBezTo>
                      <a:pt x="1728381" y="2431121"/>
                      <a:pt x="1676964" y="2479308"/>
                      <a:pt x="1613322" y="2500522"/>
                    </a:cubicBezTo>
                    <a:cubicBezTo>
                      <a:pt x="1553522" y="2520456"/>
                      <a:pt x="1487426" y="2507148"/>
                      <a:pt x="1424478" y="2510461"/>
                    </a:cubicBezTo>
                    <a:cubicBezTo>
                      <a:pt x="1309991" y="2504101"/>
                      <a:pt x="1157328" y="2501198"/>
                      <a:pt x="1046791" y="2470705"/>
                    </a:cubicBezTo>
                    <a:cubicBezTo>
                      <a:pt x="918523" y="2435321"/>
                      <a:pt x="794620" y="2385659"/>
                      <a:pt x="669104" y="2341496"/>
                    </a:cubicBezTo>
                    <a:cubicBezTo>
                      <a:pt x="494870" y="2280191"/>
                      <a:pt x="542428" y="2299507"/>
                      <a:pt x="400748" y="2222226"/>
                    </a:cubicBezTo>
                    <a:cubicBezTo>
                      <a:pt x="377557" y="2189096"/>
                      <a:pt x="345517" y="2160647"/>
                      <a:pt x="331174" y="2122835"/>
                    </a:cubicBezTo>
                    <a:cubicBezTo>
                      <a:pt x="300416" y="2041747"/>
                      <a:pt x="289021" y="1895691"/>
                      <a:pt x="271539" y="1804783"/>
                    </a:cubicBezTo>
                    <a:cubicBezTo>
                      <a:pt x="263192" y="1761377"/>
                      <a:pt x="250737" y="1718846"/>
                      <a:pt x="241722" y="1675574"/>
                    </a:cubicBezTo>
                    <a:cubicBezTo>
                      <a:pt x="234167" y="1639312"/>
                      <a:pt x="232487" y="1601723"/>
                      <a:pt x="221843" y="1566244"/>
                    </a:cubicBezTo>
                    <a:cubicBezTo>
                      <a:pt x="212467" y="1534990"/>
                      <a:pt x="194205" y="1507087"/>
                      <a:pt x="182087" y="1476791"/>
                    </a:cubicBezTo>
                    <a:cubicBezTo>
                      <a:pt x="174305" y="1457336"/>
                      <a:pt x="168835" y="1437035"/>
                      <a:pt x="162209" y="1417157"/>
                    </a:cubicBezTo>
                    <a:cubicBezTo>
                      <a:pt x="153932" y="1334386"/>
                      <a:pt x="153281" y="1279423"/>
                      <a:pt x="122452" y="1198496"/>
                    </a:cubicBezTo>
                    <a:cubicBezTo>
                      <a:pt x="110309" y="1166621"/>
                      <a:pt x="88643" y="1139228"/>
                      <a:pt x="72757" y="1109044"/>
                    </a:cubicBezTo>
                    <a:cubicBezTo>
                      <a:pt x="55505" y="1076266"/>
                      <a:pt x="39626" y="1042783"/>
                      <a:pt x="23061" y="1009652"/>
                    </a:cubicBezTo>
                    <a:cubicBezTo>
                      <a:pt x="-2981" y="879441"/>
                      <a:pt x="-12061" y="885324"/>
                      <a:pt x="23061" y="721418"/>
                    </a:cubicBezTo>
                    <a:cubicBezTo>
                      <a:pt x="38314" y="650235"/>
                      <a:pt x="69761" y="629753"/>
                      <a:pt x="102574" y="572331"/>
                    </a:cubicBezTo>
                    <a:cubicBezTo>
                      <a:pt x="129479" y="525248"/>
                      <a:pt x="152468" y="479516"/>
                      <a:pt x="172148" y="443122"/>
                    </a:cubicBezTo>
                    <a:cubicBezTo>
                      <a:pt x="191828" y="406728"/>
                      <a:pt x="200828" y="382226"/>
                      <a:pt x="220657" y="353966"/>
                    </a:cubicBezTo>
                    <a:cubicBezTo>
                      <a:pt x="240486" y="325706"/>
                      <a:pt x="223458" y="341223"/>
                      <a:pt x="291121" y="273563"/>
                    </a:cubicBezTo>
                    <a:cubicBezTo>
                      <a:pt x="322793" y="230444"/>
                      <a:pt x="380820" y="129940"/>
                      <a:pt x="410687" y="95252"/>
                    </a:cubicBezTo>
                    <a:close/>
                  </a:path>
                </a:pathLst>
              </a:custGeom>
              <a:solidFill>
                <a:schemeClr val="bg1">
                  <a:lumMod val="6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0" name="Picture 59">
              <a:extLst>
                <a:ext uri="{FF2B5EF4-FFF2-40B4-BE49-F238E27FC236}">
                  <a16:creationId xmlns:a16="http://schemas.microsoft.com/office/drawing/2014/main" id="{45C6C2ED-A370-1548-7066-CB01FCD6FC0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888" b="94831" l="9658" r="93360">
                          <a14:foregroundMark x1="37022" y1="82247" x2="51308" y2="91685"/>
                          <a14:foregroundMark x1="51308" y1="91685" x2="71429" y2="95056"/>
                          <a14:foregroundMark x1="87726" y1="81798" x2="89940" y2="39326"/>
                          <a14:foregroundMark x1="89940" y1="39326" x2="88732" y2="37303"/>
                          <a14:foregroundMark x1="93360" y1="49213" x2="91952" y2="43596"/>
                        </a14:backgroundRemoval>
                      </a14:imgEffect>
                    </a14:imgLayer>
                  </a14:imgProps>
                </a:ext>
                <a:ext uri="{28A0092B-C50C-407E-A947-70E740481C1C}">
                  <a14:useLocalDpi xmlns:a14="http://schemas.microsoft.com/office/drawing/2010/main" val="0"/>
                </a:ext>
              </a:extLst>
            </a:blip>
            <a:srcRect l="60888" r="841" b="2223"/>
            <a:stretch/>
          </p:blipFill>
          <p:spPr>
            <a:xfrm>
              <a:off x="7426943" y="2305164"/>
              <a:ext cx="1249111" cy="2905821"/>
            </a:xfrm>
            <a:prstGeom prst="rect">
              <a:avLst/>
            </a:prstGeom>
          </p:spPr>
        </p:pic>
      </p:grpSp>
      <p:sp>
        <p:nvSpPr>
          <p:cNvPr id="69" name="TextBox 68">
            <a:extLst>
              <a:ext uri="{FF2B5EF4-FFF2-40B4-BE49-F238E27FC236}">
                <a16:creationId xmlns:a16="http://schemas.microsoft.com/office/drawing/2014/main" id="{DD0F7D30-8235-06D2-C573-680C5923C88E}"/>
              </a:ext>
            </a:extLst>
          </p:cNvPr>
          <p:cNvSpPr txBox="1"/>
          <p:nvPr/>
        </p:nvSpPr>
        <p:spPr>
          <a:xfrm>
            <a:off x="5953743" y="2731549"/>
            <a:ext cx="670376" cy="461665"/>
          </a:xfrm>
          <a:prstGeom prst="rect">
            <a:avLst/>
          </a:prstGeom>
          <a:noFill/>
        </p:spPr>
        <p:txBody>
          <a:bodyPr wrap="none" rtlCol="0">
            <a:spAutoFit/>
          </a:bodyPr>
          <a:lstStyle/>
          <a:p>
            <a:r>
              <a:rPr lang="en-GB" sz="2400" dirty="0">
                <a:latin typeface="PT Sans Narrow" panose="020B0506020203020204" pitchFamily="34" charset="0"/>
              </a:rPr>
              <a:t>Core</a:t>
            </a:r>
          </a:p>
        </p:txBody>
      </p:sp>
      <p:sp>
        <p:nvSpPr>
          <p:cNvPr id="70" name="TextBox 69">
            <a:extLst>
              <a:ext uri="{FF2B5EF4-FFF2-40B4-BE49-F238E27FC236}">
                <a16:creationId xmlns:a16="http://schemas.microsoft.com/office/drawing/2014/main" id="{A39E5B4A-4F27-F9A7-35A1-BD65F66CD77F}"/>
              </a:ext>
            </a:extLst>
          </p:cNvPr>
          <p:cNvSpPr txBox="1"/>
          <p:nvPr/>
        </p:nvSpPr>
        <p:spPr>
          <a:xfrm>
            <a:off x="5953744" y="4994192"/>
            <a:ext cx="922047" cy="461665"/>
          </a:xfrm>
          <a:prstGeom prst="rect">
            <a:avLst/>
          </a:prstGeom>
          <a:noFill/>
        </p:spPr>
        <p:txBody>
          <a:bodyPr wrap="none" rtlCol="0">
            <a:spAutoFit/>
          </a:bodyPr>
          <a:lstStyle/>
          <a:p>
            <a:r>
              <a:rPr lang="en-GB" sz="2400" dirty="0">
                <a:latin typeface="PT Sans Narrow" panose="020B0506020203020204" pitchFamily="34" charset="0"/>
              </a:rPr>
              <a:t>Mantle</a:t>
            </a:r>
          </a:p>
        </p:txBody>
      </p:sp>
      <p:sp>
        <p:nvSpPr>
          <p:cNvPr id="71" name="TextBox 70">
            <a:extLst>
              <a:ext uri="{FF2B5EF4-FFF2-40B4-BE49-F238E27FC236}">
                <a16:creationId xmlns:a16="http://schemas.microsoft.com/office/drawing/2014/main" id="{4F8A32F7-F3B5-0BFC-E5C5-92776EB64AEB}"/>
              </a:ext>
            </a:extLst>
          </p:cNvPr>
          <p:cNvSpPr txBox="1"/>
          <p:nvPr/>
        </p:nvSpPr>
        <p:spPr>
          <a:xfrm>
            <a:off x="5996381" y="5819237"/>
            <a:ext cx="732893" cy="461665"/>
          </a:xfrm>
          <a:prstGeom prst="rect">
            <a:avLst/>
          </a:prstGeom>
          <a:noFill/>
        </p:spPr>
        <p:txBody>
          <a:bodyPr wrap="none" rtlCol="0">
            <a:spAutoFit/>
          </a:bodyPr>
          <a:lstStyle/>
          <a:p>
            <a:r>
              <a:rPr lang="en-GB" sz="2400" dirty="0">
                <a:latin typeface="PT Sans Narrow" panose="020B0506020203020204" pitchFamily="34" charset="0"/>
              </a:rPr>
              <a:t>Crust</a:t>
            </a:r>
          </a:p>
        </p:txBody>
      </p:sp>
      <p:grpSp>
        <p:nvGrpSpPr>
          <p:cNvPr id="39" name="Group 38">
            <a:extLst>
              <a:ext uri="{FF2B5EF4-FFF2-40B4-BE49-F238E27FC236}">
                <a16:creationId xmlns:a16="http://schemas.microsoft.com/office/drawing/2014/main" id="{D9A76C5F-CA07-3446-2A78-6EDBB1270612}"/>
              </a:ext>
            </a:extLst>
          </p:cNvPr>
          <p:cNvGrpSpPr/>
          <p:nvPr/>
        </p:nvGrpSpPr>
        <p:grpSpPr>
          <a:xfrm>
            <a:off x="2233954" y="2731548"/>
            <a:ext cx="3312368" cy="3312368"/>
            <a:chOff x="6113497" y="2807426"/>
            <a:chExt cx="3312368" cy="3312368"/>
          </a:xfrm>
        </p:grpSpPr>
        <p:sp>
          <p:nvSpPr>
            <p:cNvPr id="40" name="Oval 39">
              <a:extLst>
                <a:ext uri="{FF2B5EF4-FFF2-40B4-BE49-F238E27FC236}">
                  <a16:creationId xmlns:a16="http://schemas.microsoft.com/office/drawing/2014/main" id="{4A2FD3E0-6F7C-9ED3-FC21-73BFA3AA0EDF}"/>
                </a:ext>
              </a:extLst>
            </p:cNvPr>
            <p:cNvSpPr/>
            <p:nvPr/>
          </p:nvSpPr>
          <p:spPr>
            <a:xfrm>
              <a:off x="6113497" y="2807426"/>
              <a:ext cx="3312368" cy="3312368"/>
            </a:xfrm>
            <a:prstGeom prst="ellipse">
              <a:avLst/>
            </a:prstGeom>
            <a:solidFill>
              <a:srgbClr val="C0000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4788207E-7079-57E8-FBCD-9CDE8E4BC7EA}"/>
                </a:ext>
              </a:extLst>
            </p:cNvPr>
            <p:cNvSpPr/>
            <p:nvPr/>
          </p:nvSpPr>
          <p:spPr>
            <a:xfrm>
              <a:off x="6337846" y="3030326"/>
              <a:ext cx="2865248" cy="2865248"/>
            </a:xfrm>
            <a:prstGeom prst="ellipse">
              <a:avLst/>
            </a:prstGeom>
            <a:solidFill>
              <a:schemeClr val="accent6">
                <a:lumMod val="7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21D26C87-2EAA-0168-D598-F478EED347AB}"/>
                </a:ext>
              </a:extLst>
            </p:cNvPr>
            <p:cNvSpPr/>
            <p:nvPr/>
          </p:nvSpPr>
          <p:spPr>
            <a:xfrm>
              <a:off x="7004761" y="3698030"/>
              <a:ext cx="1529840" cy="1529840"/>
            </a:xfrm>
            <a:prstGeom prst="ellipse">
              <a:avLst/>
            </a:prstGeom>
            <a:solidFill>
              <a:srgbClr val="FFFF0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dirty="0"/>
            </a:p>
          </p:txBody>
        </p:sp>
      </p:grpSp>
      <p:pic>
        <p:nvPicPr>
          <p:cNvPr id="43" name="Picture 42">
            <a:extLst>
              <a:ext uri="{FF2B5EF4-FFF2-40B4-BE49-F238E27FC236}">
                <a16:creationId xmlns:a16="http://schemas.microsoft.com/office/drawing/2014/main" id="{A8CBE987-7D6D-0B15-1FBA-DF89A56C9C6A}"/>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240"/>
          <a:stretch/>
        </p:blipFill>
        <p:spPr>
          <a:xfrm>
            <a:off x="2136035" y="2731549"/>
            <a:ext cx="1800200" cy="3312368"/>
          </a:xfrm>
          <a:prstGeom prst="rect">
            <a:avLst/>
          </a:prstGeom>
          <a:effectLst/>
        </p:spPr>
      </p:pic>
      <p:cxnSp>
        <p:nvCxnSpPr>
          <p:cNvPr id="61" name="Straight Connector 60">
            <a:extLst>
              <a:ext uri="{FF2B5EF4-FFF2-40B4-BE49-F238E27FC236}">
                <a16:creationId xmlns:a16="http://schemas.microsoft.com/office/drawing/2014/main" id="{80E82321-BE63-8E3E-D870-46C740CAC982}"/>
              </a:ext>
            </a:extLst>
          </p:cNvPr>
          <p:cNvCxnSpPr>
            <a:cxnSpLocks/>
          </p:cNvCxnSpPr>
          <p:nvPr/>
        </p:nvCxnSpPr>
        <p:spPr>
          <a:xfrm flipH="1">
            <a:off x="4100355" y="3048560"/>
            <a:ext cx="1643240" cy="963975"/>
          </a:xfrm>
          <a:prstGeom prst="line">
            <a:avLst/>
          </a:prstGeom>
          <a:ln w="19050">
            <a:solidFill>
              <a:srgbClr val="3C86EE"/>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00DD2A6-921F-A826-6994-39E6D877CEF5}"/>
              </a:ext>
            </a:extLst>
          </p:cNvPr>
          <p:cNvCxnSpPr>
            <a:cxnSpLocks/>
          </p:cNvCxnSpPr>
          <p:nvPr/>
        </p:nvCxnSpPr>
        <p:spPr>
          <a:xfrm flipH="1" flipV="1">
            <a:off x="4989421" y="4666237"/>
            <a:ext cx="954047" cy="550780"/>
          </a:xfrm>
          <a:prstGeom prst="line">
            <a:avLst/>
          </a:prstGeom>
          <a:ln w="19050">
            <a:solidFill>
              <a:srgbClr val="3C86EE"/>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84F9135-A81D-7BEE-1FBA-65449D3929D8}"/>
              </a:ext>
            </a:extLst>
          </p:cNvPr>
          <p:cNvCxnSpPr>
            <a:cxnSpLocks/>
          </p:cNvCxnSpPr>
          <p:nvPr/>
        </p:nvCxnSpPr>
        <p:spPr>
          <a:xfrm flipH="1" flipV="1">
            <a:off x="5070491" y="5425362"/>
            <a:ext cx="872977" cy="565286"/>
          </a:xfrm>
          <a:prstGeom prst="line">
            <a:avLst/>
          </a:prstGeom>
          <a:ln w="19050">
            <a:solidFill>
              <a:srgbClr val="3C86EE"/>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74DDDBE-6A5E-1962-FB65-E41CA24C91A7}"/>
              </a:ext>
            </a:extLst>
          </p:cNvPr>
          <p:cNvCxnSpPr>
            <a:cxnSpLocks/>
          </p:cNvCxnSpPr>
          <p:nvPr/>
        </p:nvCxnSpPr>
        <p:spPr>
          <a:xfrm>
            <a:off x="6757930" y="3018371"/>
            <a:ext cx="1354294" cy="832105"/>
          </a:xfrm>
          <a:prstGeom prst="line">
            <a:avLst/>
          </a:prstGeom>
          <a:ln w="19050">
            <a:solidFill>
              <a:srgbClr val="4B8DEF"/>
            </a:solidFill>
            <a:prstDash val="sysDot"/>
          </a:ln>
        </p:spPr>
        <p:style>
          <a:lnRef idx="1">
            <a:schemeClr val="accent5"/>
          </a:lnRef>
          <a:fillRef idx="0">
            <a:schemeClr val="accent5"/>
          </a:fillRef>
          <a:effectRef idx="0">
            <a:schemeClr val="accent5"/>
          </a:effectRef>
          <a:fontRef idx="minor">
            <a:schemeClr val="tx1"/>
          </a:fontRef>
        </p:style>
      </p:cxnSp>
      <p:cxnSp>
        <p:nvCxnSpPr>
          <p:cNvPr id="96" name="Straight Connector 95">
            <a:extLst>
              <a:ext uri="{FF2B5EF4-FFF2-40B4-BE49-F238E27FC236}">
                <a16:creationId xmlns:a16="http://schemas.microsoft.com/office/drawing/2014/main" id="{B6F0BCA3-5FD0-2386-5C12-80C7F596FB7F}"/>
              </a:ext>
            </a:extLst>
          </p:cNvPr>
          <p:cNvCxnSpPr>
            <a:cxnSpLocks/>
            <a:stCxn id="70" idx="3"/>
          </p:cNvCxnSpPr>
          <p:nvPr/>
        </p:nvCxnSpPr>
        <p:spPr>
          <a:xfrm flipV="1">
            <a:off x="6875790" y="4387072"/>
            <a:ext cx="1091504" cy="837952"/>
          </a:xfrm>
          <a:prstGeom prst="line">
            <a:avLst/>
          </a:prstGeom>
          <a:ln w="19050">
            <a:solidFill>
              <a:srgbClr val="4B8DEF"/>
            </a:solidFill>
            <a:prstDash val="sysDot"/>
          </a:ln>
        </p:spPr>
        <p:style>
          <a:lnRef idx="1">
            <a:schemeClr val="accent5"/>
          </a:lnRef>
          <a:fillRef idx="0">
            <a:schemeClr val="accent5"/>
          </a:fillRef>
          <a:effectRef idx="0">
            <a:schemeClr val="accent5"/>
          </a:effectRef>
          <a:fontRef idx="minor">
            <a:schemeClr val="tx1"/>
          </a:fontRef>
        </p:style>
      </p:cxnSp>
      <p:cxnSp>
        <p:nvCxnSpPr>
          <p:cNvPr id="97" name="Straight Connector 96">
            <a:extLst>
              <a:ext uri="{FF2B5EF4-FFF2-40B4-BE49-F238E27FC236}">
                <a16:creationId xmlns:a16="http://schemas.microsoft.com/office/drawing/2014/main" id="{E75A9626-5184-CA57-1E92-22C9A30D7932}"/>
              </a:ext>
            </a:extLst>
          </p:cNvPr>
          <p:cNvCxnSpPr>
            <a:cxnSpLocks/>
          </p:cNvCxnSpPr>
          <p:nvPr/>
        </p:nvCxnSpPr>
        <p:spPr>
          <a:xfrm flipV="1">
            <a:off x="6788210" y="4853969"/>
            <a:ext cx="1179999" cy="1170817"/>
          </a:xfrm>
          <a:prstGeom prst="line">
            <a:avLst/>
          </a:prstGeom>
          <a:ln w="19050">
            <a:solidFill>
              <a:srgbClr val="4B8DEF"/>
            </a:solidFill>
            <a:prstDash val="sysDot"/>
          </a:ln>
        </p:spPr>
        <p:style>
          <a:lnRef idx="1">
            <a:schemeClr val="accent5"/>
          </a:lnRef>
          <a:fillRef idx="0">
            <a:schemeClr val="accent5"/>
          </a:fillRef>
          <a:effectRef idx="0">
            <a:schemeClr val="accent5"/>
          </a:effectRef>
          <a:fontRef idx="minor">
            <a:schemeClr val="tx1"/>
          </a:fontRef>
        </p:style>
      </p:cxnSp>
      <p:grpSp>
        <p:nvGrpSpPr>
          <p:cNvPr id="120" name="Group 119">
            <a:extLst>
              <a:ext uri="{FF2B5EF4-FFF2-40B4-BE49-F238E27FC236}">
                <a16:creationId xmlns:a16="http://schemas.microsoft.com/office/drawing/2014/main" id="{6BB1BDA6-BBFC-64C4-AA33-91A9C7C488BA}"/>
              </a:ext>
            </a:extLst>
          </p:cNvPr>
          <p:cNvGrpSpPr/>
          <p:nvPr/>
        </p:nvGrpSpPr>
        <p:grpSpPr>
          <a:xfrm>
            <a:off x="4029711" y="3199896"/>
            <a:ext cx="3108960" cy="3472170"/>
            <a:chOff x="2505711" y="3199896"/>
            <a:chExt cx="3108960" cy="3472170"/>
          </a:xfrm>
        </p:grpSpPr>
        <p:sp>
          <p:nvSpPr>
            <p:cNvPr id="104" name="TextBox 103">
              <a:extLst>
                <a:ext uri="{FF2B5EF4-FFF2-40B4-BE49-F238E27FC236}">
                  <a16:creationId xmlns:a16="http://schemas.microsoft.com/office/drawing/2014/main" id="{570CD2B1-F2F0-BD3D-BE0C-0B020AEE17F2}"/>
                </a:ext>
              </a:extLst>
            </p:cNvPr>
            <p:cNvSpPr txBox="1"/>
            <p:nvPr/>
          </p:nvSpPr>
          <p:spPr>
            <a:xfrm>
              <a:off x="2505711" y="6302734"/>
              <a:ext cx="1784527" cy="369332"/>
            </a:xfrm>
            <a:prstGeom prst="rect">
              <a:avLst/>
            </a:prstGeom>
            <a:noFill/>
          </p:spPr>
          <p:txBody>
            <a:bodyPr wrap="none" rtlCol="0">
              <a:spAutoFit/>
            </a:bodyPr>
            <a:lstStyle/>
            <a:p>
              <a:r>
                <a:rPr lang="en-GB" dirty="0">
                  <a:solidFill>
                    <a:schemeClr val="accent3"/>
                  </a:solidFill>
                </a:rPr>
                <a:t>Stony</a:t>
              </a:r>
              <a:r>
                <a:rPr lang="en-GB" dirty="0"/>
                <a:t> </a:t>
              </a:r>
              <a:r>
                <a:rPr lang="en-GB" dirty="0">
                  <a:solidFill>
                    <a:schemeClr val="accent3"/>
                  </a:solidFill>
                </a:rPr>
                <a:t>meteorites</a:t>
              </a:r>
            </a:p>
          </p:txBody>
        </p:sp>
        <p:sp>
          <p:nvSpPr>
            <p:cNvPr id="105" name="TextBox 104">
              <a:extLst>
                <a:ext uri="{FF2B5EF4-FFF2-40B4-BE49-F238E27FC236}">
                  <a16:creationId xmlns:a16="http://schemas.microsoft.com/office/drawing/2014/main" id="{3B452380-205E-B332-8BD1-F602EFA4BE29}"/>
                </a:ext>
              </a:extLst>
            </p:cNvPr>
            <p:cNvSpPr txBox="1"/>
            <p:nvPr/>
          </p:nvSpPr>
          <p:spPr>
            <a:xfrm>
              <a:off x="3894860" y="3514733"/>
              <a:ext cx="1719811" cy="646331"/>
            </a:xfrm>
            <a:prstGeom prst="rect">
              <a:avLst/>
            </a:prstGeom>
            <a:noFill/>
          </p:spPr>
          <p:txBody>
            <a:bodyPr wrap="square" rtlCol="0">
              <a:spAutoFit/>
            </a:bodyPr>
            <a:lstStyle/>
            <a:p>
              <a:pPr algn="ctr"/>
              <a:r>
                <a:rPr lang="en-GB" dirty="0">
                  <a:solidFill>
                    <a:srgbClr val="FF0000"/>
                  </a:solidFill>
                </a:rPr>
                <a:t>Iron</a:t>
              </a:r>
              <a:r>
                <a:rPr lang="en-GB" dirty="0"/>
                <a:t> </a:t>
              </a:r>
            </a:p>
            <a:p>
              <a:pPr algn="ctr"/>
              <a:r>
                <a:rPr lang="en-GB" dirty="0">
                  <a:solidFill>
                    <a:srgbClr val="FF0000"/>
                  </a:solidFill>
                </a:rPr>
                <a:t>meteorites</a:t>
              </a:r>
            </a:p>
          </p:txBody>
        </p:sp>
        <p:cxnSp>
          <p:nvCxnSpPr>
            <p:cNvPr id="107" name="Straight Arrow Connector 106">
              <a:extLst>
                <a:ext uri="{FF2B5EF4-FFF2-40B4-BE49-F238E27FC236}">
                  <a16:creationId xmlns:a16="http://schemas.microsoft.com/office/drawing/2014/main" id="{76A3A9BB-86C8-944C-B081-84A60AD0F6F6}"/>
                </a:ext>
              </a:extLst>
            </p:cNvPr>
            <p:cNvCxnSpPr>
              <a:cxnSpLocks/>
            </p:cNvCxnSpPr>
            <p:nvPr/>
          </p:nvCxnSpPr>
          <p:spPr>
            <a:xfrm>
              <a:off x="4749484" y="3199896"/>
              <a:ext cx="4729" cy="30746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14" name="Straight Arrow Connector 113">
              <a:extLst>
                <a:ext uri="{FF2B5EF4-FFF2-40B4-BE49-F238E27FC236}">
                  <a16:creationId xmlns:a16="http://schemas.microsoft.com/office/drawing/2014/main" id="{6CB8799E-2B29-C9F4-B4CD-B4AD0819C0FB}"/>
                </a:ext>
              </a:extLst>
            </p:cNvPr>
            <p:cNvCxnSpPr>
              <a:cxnSpLocks/>
            </p:cNvCxnSpPr>
            <p:nvPr/>
          </p:nvCxnSpPr>
          <p:spPr>
            <a:xfrm flipH="1">
              <a:off x="3799551" y="6050069"/>
              <a:ext cx="672829" cy="31066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17" name="Straight Arrow Connector 116">
              <a:extLst>
                <a:ext uri="{FF2B5EF4-FFF2-40B4-BE49-F238E27FC236}">
                  <a16:creationId xmlns:a16="http://schemas.microsoft.com/office/drawing/2014/main" id="{197F1987-E0AA-D7F3-711A-8145604C992E}"/>
                </a:ext>
              </a:extLst>
            </p:cNvPr>
            <p:cNvCxnSpPr>
              <a:cxnSpLocks/>
            </p:cNvCxnSpPr>
            <p:nvPr/>
          </p:nvCxnSpPr>
          <p:spPr>
            <a:xfrm flipH="1">
              <a:off x="3536214" y="5271238"/>
              <a:ext cx="870289" cy="101767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grpSp>
      <p:pic>
        <p:nvPicPr>
          <p:cNvPr id="2" name="Picture 1" descr="A black background with white text&#10;&#10;AI-generated content may be incorrect.">
            <a:extLst>
              <a:ext uri="{FF2B5EF4-FFF2-40B4-BE49-F238E27FC236}">
                <a16:creationId xmlns:a16="http://schemas.microsoft.com/office/drawing/2014/main" id="{CFB0E6C1-CFF9-00E8-094C-EB4819DA5B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205" y="395697"/>
            <a:ext cx="8504003" cy="1305111"/>
          </a:xfrm>
          <a:prstGeom prst="rect">
            <a:avLst/>
          </a:prstGeom>
        </p:spPr>
      </p:pic>
    </p:spTree>
    <p:extLst>
      <p:ext uri="{BB962C8B-B14F-4D97-AF65-F5344CB8AC3E}">
        <p14:creationId xmlns:p14="http://schemas.microsoft.com/office/powerpoint/2010/main" val="1713220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E17B1-822B-468F-9293-34DFD6AFC533}"/>
            </a:ext>
          </a:extLst>
        </p:cNvPr>
        <p:cNvGrpSpPr/>
        <p:nvPr/>
      </p:nvGrpSpPr>
      <p:grpSpPr>
        <a:xfrm>
          <a:off x="0" y="0"/>
          <a:ext cx="0" cy="0"/>
          <a:chOff x="0" y="0"/>
          <a:chExt cx="0" cy="0"/>
        </a:xfrm>
      </p:grpSpPr>
      <p:sp>
        <p:nvSpPr>
          <p:cNvPr id="25" name="TextBox 24">
            <a:extLst>
              <a:ext uri="{FF2B5EF4-FFF2-40B4-BE49-F238E27FC236}">
                <a16:creationId xmlns:a16="http://schemas.microsoft.com/office/drawing/2014/main" id="{4706F966-B426-81BA-D493-908429DEEE07}"/>
              </a:ext>
            </a:extLst>
          </p:cNvPr>
          <p:cNvSpPr txBox="1"/>
          <p:nvPr/>
        </p:nvSpPr>
        <p:spPr>
          <a:xfrm>
            <a:off x="2423520" y="2091160"/>
            <a:ext cx="2957861" cy="461665"/>
          </a:xfrm>
          <a:prstGeom prst="rect">
            <a:avLst/>
          </a:prstGeom>
          <a:noFill/>
        </p:spPr>
        <p:txBody>
          <a:bodyPr wrap="none" rtlCol="0">
            <a:spAutoFit/>
          </a:bodyPr>
          <a:lstStyle/>
          <a:p>
            <a:r>
              <a:rPr lang="en-GB" sz="2400" dirty="0">
                <a:latin typeface="PT Sans Narrow" panose="020B0506020203020204" pitchFamily="34" charset="0"/>
              </a:rPr>
              <a:t>Undifferentiated asteroids</a:t>
            </a:r>
          </a:p>
        </p:txBody>
      </p:sp>
      <p:sp>
        <p:nvSpPr>
          <p:cNvPr id="26" name="TextBox 25">
            <a:extLst>
              <a:ext uri="{FF2B5EF4-FFF2-40B4-BE49-F238E27FC236}">
                <a16:creationId xmlns:a16="http://schemas.microsoft.com/office/drawing/2014/main" id="{F4BCE12A-38F0-0C42-F442-E559323045D6}"/>
              </a:ext>
            </a:extLst>
          </p:cNvPr>
          <p:cNvSpPr txBox="1"/>
          <p:nvPr/>
        </p:nvSpPr>
        <p:spPr>
          <a:xfrm>
            <a:off x="7024062" y="2104009"/>
            <a:ext cx="2714205" cy="461665"/>
          </a:xfrm>
          <a:prstGeom prst="rect">
            <a:avLst/>
          </a:prstGeom>
          <a:noFill/>
        </p:spPr>
        <p:txBody>
          <a:bodyPr wrap="none" rtlCol="0">
            <a:spAutoFit/>
          </a:bodyPr>
          <a:lstStyle/>
          <a:p>
            <a:r>
              <a:rPr lang="en-GB" sz="2400" dirty="0">
                <a:latin typeface="PT Sans Narrow" panose="020B0506020203020204" pitchFamily="34" charset="0"/>
              </a:rPr>
              <a:t>Differentiated asteroids</a:t>
            </a:r>
          </a:p>
        </p:txBody>
      </p:sp>
      <p:grpSp>
        <p:nvGrpSpPr>
          <p:cNvPr id="72" name="Group 71">
            <a:extLst>
              <a:ext uri="{FF2B5EF4-FFF2-40B4-BE49-F238E27FC236}">
                <a16:creationId xmlns:a16="http://schemas.microsoft.com/office/drawing/2014/main" id="{624BDB03-1AD4-DA80-A2DB-DABDE59932E0}"/>
              </a:ext>
            </a:extLst>
          </p:cNvPr>
          <p:cNvGrpSpPr/>
          <p:nvPr/>
        </p:nvGrpSpPr>
        <p:grpSpPr>
          <a:xfrm>
            <a:off x="7166753" y="2397566"/>
            <a:ext cx="2601729" cy="2932377"/>
            <a:chOff x="6074325" y="2305164"/>
            <a:chExt cx="2601729" cy="2932377"/>
          </a:xfrm>
        </p:grpSpPr>
        <p:grpSp>
          <p:nvGrpSpPr>
            <p:cNvPr id="10" name="Group 9">
              <a:extLst>
                <a:ext uri="{FF2B5EF4-FFF2-40B4-BE49-F238E27FC236}">
                  <a16:creationId xmlns:a16="http://schemas.microsoft.com/office/drawing/2014/main" id="{C75C2E84-2239-3E95-6336-490460709ABA}"/>
                </a:ext>
              </a:extLst>
            </p:cNvPr>
            <p:cNvGrpSpPr/>
            <p:nvPr/>
          </p:nvGrpSpPr>
          <p:grpSpPr>
            <a:xfrm rot="19423948">
              <a:off x="6074325" y="2674241"/>
              <a:ext cx="2366546" cy="2563300"/>
              <a:chOff x="5893014" y="2916878"/>
              <a:chExt cx="2353201" cy="2518532"/>
            </a:xfrm>
          </p:grpSpPr>
          <p:sp>
            <p:nvSpPr>
              <p:cNvPr id="7" name="Freeform: Shape 6">
                <a:extLst>
                  <a:ext uri="{FF2B5EF4-FFF2-40B4-BE49-F238E27FC236}">
                    <a16:creationId xmlns:a16="http://schemas.microsoft.com/office/drawing/2014/main" id="{4F0F1732-55EB-8F3E-76CA-66F2E988F41C}"/>
                  </a:ext>
                </a:extLst>
              </p:cNvPr>
              <p:cNvSpPr/>
              <p:nvPr/>
            </p:nvSpPr>
            <p:spPr>
              <a:xfrm>
                <a:off x="5893014" y="2916878"/>
                <a:ext cx="2353201" cy="2518532"/>
              </a:xfrm>
              <a:custGeom>
                <a:avLst/>
                <a:gdLst>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61600 w 2351394"/>
                  <a:gd name="connsiteY32" fmla="*/ 343731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40504 w 2351394"/>
                  <a:gd name="connsiteY35" fmla="*/ 144948 h 2511783"/>
                  <a:gd name="connsiteX36" fmla="*/ 410687 w 2351394"/>
                  <a:gd name="connsiteY36"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10687 w 2351394"/>
                  <a:gd name="connsiteY35"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410687 w 2351394"/>
                  <a:gd name="connsiteY34" fmla="*/ 95252 h 2511783"/>
                  <a:gd name="connsiteX0" fmla="*/ 410687 w 2351394"/>
                  <a:gd name="connsiteY0" fmla="*/ 94547 h 2511078"/>
                  <a:gd name="connsiteX1" fmla="*/ 470322 w 2351394"/>
                  <a:gd name="connsiteY1" fmla="*/ 64730 h 2511078"/>
                  <a:gd name="connsiteX2" fmla="*/ 867887 w 2351394"/>
                  <a:gd name="connsiteY2" fmla="*/ 5095 h 2511078"/>
                  <a:gd name="connsiteX3" fmla="*/ 1163843 w 2351394"/>
                  <a:gd name="connsiteY3" fmla="*/ 167292 h 2511078"/>
                  <a:gd name="connsiteX4" fmla="*/ 1384722 w 2351394"/>
                  <a:gd name="connsiteY4" fmla="*/ 134304 h 2511078"/>
                  <a:gd name="connsiteX5" fmla="*/ 1543748 w 2351394"/>
                  <a:gd name="connsiteY5" fmla="*/ 233695 h 2511078"/>
                  <a:gd name="connsiteX6" fmla="*/ 1851861 w 2351394"/>
                  <a:gd name="connsiteY6" fmla="*/ 462295 h 2511078"/>
                  <a:gd name="connsiteX7" fmla="*/ 2130157 w 2351394"/>
                  <a:gd name="connsiteY7" fmla="*/ 651139 h 2511078"/>
                  <a:gd name="connsiteX8" fmla="*/ 2289183 w 2351394"/>
                  <a:gd name="connsiteY8" fmla="*/ 849921 h 2511078"/>
                  <a:gd name="connsiteX9" fmla="*/ 2348817 w 2351394"/>
                  <a:gd name="connsiteY9" fmla="*/ 1197791 h 2511078"/>
                  <a:gd name="connsiteX10" fmla="*/ 2338878 w 2351394"/>
                  <a:gd name="connsiteY10" fmla="*/ 1476086 h 2511078"/>
                  <a:gd name="connsiteX11" fmla="*/ 2279243 w 2351394"/>
                  <a:gd name="connsiteY11" fmla="*/ 1615234 h 2511078"/>
                  <a:gd name="connsiteX12" fmla="*/ 2150035 w 2351394"/>
                  <a:gd name="connsiteY12" fmla="*/ 1903469 h 2511078"/>
                  <a:gd name="connsiteX13" fmla="*/ 1881678 w 2351394"/>
                  <a:gd name="connsiteY13" fmla="*/ 2301034 h 2511078"/>
                  <a:gd name="connsiteX14" fmla="*/ 1782287 w 2351394"/>
                  <a:gd name="connsiteY14" fmla="*/ 2390486 h 2511078"/>
                  <a:gd name="connsiteX15" fmla="*/ 1613322 w 2351394"/>
                  <a:gd name="connsiteY15" fmla="*/ 2499817 h 2511078"/>
                  <a:gd name="connsiteX16" fmla="*/ 1424478 w 2351394"/>
                  <a:gd name="connsiteY16" fmla="*/ 2509756 h 2511078"/>
                  <a:gd name="connsiteX17" fmla="*/ 1046791 w 2351394"/>
                  <a:gd name="connsiteY17" fmla="*/ 2470000 h 2511078"/>
                  <a:gd name="connsiteX18" fmla="*/ 669104 w 2351394"/>
                  <a:gd name="connsiteY18" fmla="*/ 2340791 h 2511078"/>
                  <a:gd name="connsiteX19" fmla="*/ 400748 w 2351394"/>
                  <a:gd name="connsiteY19" fmla="*/ 2221521 h 2511078"/>
                  <a:gd name="connsiteX20" fmla="*/ 331174 w 2351394"/>
                  <a:gd name="connsiteY20" fmla="*/ 2122130 h 2511078"/>
                  <a:gd name="connsiteX21" fmla="*/ 271539 w 2351394"/>
                  <a:gd name="connsiteY21" fmla="*/ 1804078 h 2511078"/>
                  <a:gd name="connsiteX22" fmla="*/ 241722 w 2351394"/>
                  <a:gd name="connsiteY22" fmla="*/ 1674869 h 2511078"/>
                  <a:gd name="connsiteX23" fmla="*/ 221843 w 2351394"/>
                  <a:gd name="connsiteY23" fmla="*/ 1565539 h 2511078"/>
                  <a:gd name="connsiteX24" fmla="*/ 182087 w 2351394"/>
                  <a:gd name="connsiteY24" fmla="*/ 1476086 h 2511078"/>
                  <a:gd name="connsiteX25" fmla="*/ 162209 w 2351394"/>
                  <a:gd name="connsiteY25" fmla="*/ 1416452 h 2511078"/>
                  <a:gd name="connsiteX26" fmla="*/ 122452 w 2351394"/>
                  <a:gd name="connsiteY26" fmla="*/ 1197791 h 2511078"/>
                  <a:gd name="connsiteX27" fmla="*/ 72757 w 2351394"/>
                  <a:gd name="connsiteY27" fmla="*/ 1108339 h 2511078"/>
                  <a:gd name="connsiteX28" fmla="*/ 23061 w 2351394"/>
                  <a:gd name="connsiteY28" fmla="*/ 1008947 h 2511078"/>
                  <a:gd name="connsiteX29" fmla="*/ 23061 w 2351394"/>
                  <a:gd name="connsiteY29" fmla="*/ 720713 h 2511078"/>
                  <a:gd name="connsiteX30" fmla="*/ 102574 w 2351394"/>
                  <a:gd name="connsiteY30" fmla="*/ 571626 h 2511078"/>
                  <a:gd name="connsiteX31" fmla="*/ 172148 w 2351394"/>
                  <a:gd name="connsiteY31" fmla="*/ 442417 h 2511078"/>
                  <a:gd name="connsiteX32" fmla="*/ 220657 w 2351394"/>
                  <a:gd name="connsiteY32" fmla="*/ 353261 h 2511078"/>
                  <a:gd name="connsiteX33" fmla="*/ 291121 w 2351394"/>
                  <a:gd name="connsiteY33" fmla="*/ 272858 h 2511078"/>
                  <a:gd name="connsiteX34" fmla="*/ 410687 w 2351394"/>
                  <a:gd name="connsiteY34" fmla="*/ 94547 h 2511078"/>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84722 w 2351394"/>
                  <a:gd name="connsiteY4" fmla="*/ 72070 h 2448844"/>
                  <a:gd name="connsiteX5" fmla="*/ 1543748 w 2351394"/>
                  <a:gd name="connsiteY5" fmla="*/ 171461 h 2448844"/>
                  <a:gd name="connsiteX6" fmla="*/ 1851861 w 2351394"/>
                  <a:gd name="connsiteY6" fmla="*/ 400061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64783 w 2351394"/>
                  <a:gd name="connsiteY4" fmla="*/ 176269 h 2448844"/>
                  <a:gd name="connsiteX5" fmla="*/ 1543748 w 2351394"/>
                  <a:gd name="connsiteY5" fmla="*/ 171461 h 2448844"/>
                  <a:gd name="connsiteX6" fmla="*/ 1851861 w 2351394"/>
                  <a:gd name="connsiteY6" fmla="*/ 400061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64783 w 2351394"/>
                  <a:gd name="connsiteY4" fmla="*/ 176269 h 2448844"/>
                  <a:gd name="connsiteX5" fmla="*/ 1626568 w 2351394"/>
                  <a:gd name="connsiteY5" fmla="*/ 200551 h 2448844"/>
                  <a:gd name="connsiteX6" fmla="*/ 1851861 w 2351394"/>
                  <a:gd name="connsiteY6" fmla="*/ 400061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64783 w 2351394"/>
                  <a:gd name="connsiteY4" fmla="*/ 176269 h 2448844"/>
                  <a:gd name="connsiteX5" fmla="*/ 1626568 w 2351394"/>
                  <a:gd name="connsiteY5" fmla="*/ 200551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26568 w 2351394"/>
                  <a:gd name="connsiteY5" fmla="*/ 200551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16607 w 2351394"/>
                  <a:gd name="connsiteY5" fmla="*/ 213966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16607 w 2351394"/>
                  <a:gd name="connsiteY5" fmla="*/ 213966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24981 w 2351394"/>
                  <a:gd name="connsiteY5" fmla="*/ 209720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3544"/>
                  <a:gd name="connsiteY0" fmla="*/ 32313 h 2448844"/>
                  <a:gd name="connsiteX1" fmla="*/ 470322 w 2353544"/>
                  <a:gd name="connsiteY1" fmla="*/ 2496 h 2448844"/>
                  <a:gd name="connsiteX2" fmla="*/ 815595 w 2353544"/>
                  <a:gd name="connsiteY2" fmla="*/ 13287 h 2448844"/>
                  <a:gd name="connsiteX3" fmla="*/ 1163843 w 2353544"/>
                  <a:gd name="connsiteY3" fmla="*/ 105058 h 2448844"/>
                  <a:gd name="connsiteX4" fmla="*/ 1332430 w 2353544"/>
                  <a:gd name="connsiteY4" fmla="*/ 142496 h 2448844"/>
                  <a:gd name="connsiteX5" fmla="*/ 1624981 w 2353544"/>
                  <a:gd name="connsiteY5" fmla="*/ 209720 h 2448844"/>
                  <a:gd name="connsiteX6" fmla="*/ 1929258 w 2353544"/>
                  <a:gd name="connsiteY6" fmla="*/ 394266 h 2448844"/>
                  <a:gd name="connsiteX7" fmla="*/ 2130157 w 2353544"/>
                  <a:gd name="connsiteY7" fmla="*/ 588905 h 2448844"/>
                  <a:gd name="connsiteX8" fmla="*/ 2289183 w 2353544"/>
                  <a:gd name="connsiteY8" fmla="*/ 787687 h 2448844"/>
                  <a:gd name="connsiteX9" fmla="*/ 2348817 w 2353544"/>
                  <a:gd name="connsiteY9" fmla="*/ 1135557 h 2448844"/>
                  <a:gd name="connsiteX10" fmla="*/ 2338878 w 2353544"/>
                  <a:gd name="connsiteY10" fmla="*/ 1413852 h 2448844"/>
                  <a:gd name="connsiteX11" fmla="*/ 2279243 w 2353544"/>
                  <a:gd name="connsiteY11" fmla="*/ 1553000 h 2448844"/>
                  <a:gd name="connsiteX12" fmla="*/ 2150035 w 2353544"/>
                  <a:gd name="connsiteY12" fmla="*/ 1841235 h 2448844"/>
                  <a:gd name="connsiteX13" fmla="*/ 1881678 w 2353544"/>
                  <a:gd name="connsiteY13" fmla="*/ 2238800 h 2448844"/>
                  <a:gd name="connsiteX14" fmla="*/ 1782287 w 2353544"/>
                  <a:gd name="connsiteY14" fmla="*/ 2328252 h 2448844"/>
                  <a:gd name="connsiteX15" fmla="*/ 1613322 w 2353544"/>
                  <a:gd name="connsiteY15" fmla="*/ 2437583 h 2448844"/>
                  <a:gd name="connsiteX16" fmla="*/ 1424478 w 2353544"/>
                  <a:gd name="connsiteY16" fmla="*/ 2447522 h 2448844"/>
                  <a:gd name="connsiteX17" fmla="*/ 1046791 w 2353544"/>
                  <a:gd name="connsiteY17" fmla="*/ 2407766 h 2448844"/>
                  <a:gd name="connsiteX18" fmla="*/ 669104 w 2353544"/>
                  <a:gd name="connsiteY18" fmla="*/ 2278557 h 2448844"/>
                  <a:gd name="connsiteX19" fmla="*/ 400748 w 2353544"/>
                  <a:gd name="connsiteY19" fmla="*/ 2159287 h 2448844"/>
                  <a:gd name="connsiteX20" fmla="*/ 331174 w 2353544"/>
                  <a:gd name="connsiteY20" fmla="*/ 2059896 h 2448844"/>
                  <a:gd name="connsiteX21" fmla="*/ 271539 w 2353544"/>
                  <a:gd name="connsiteY21" fmla="*/ 1741844 h 2448844"/>
                  <a:gd name="connsiteX22" fmla="*/ 241722 w 2353544"/>
                  <a:gd name="connsiteY22" fmla="*/ 1612635 h 2448844"/>
                  <a:gd name="connsiteX23" fmla="*/ 221843 w 2353544"/>
                  <a:gd name="connsiteY23" fmla="*/ 1503305 h 2448844"/>
                  <a:gd name="connsiteX24" fmla="*/ 182087 w 2353544"/>
                  <a:gd name="connsiteY24" fmla="*/ 1413852 h 2448844"/>
                  <a:gd name="connsiteX25" fmla="*/ 162209 w 2353544"/>
                  <a:gd name="connsiteY25" fmla="*/ 1354218 h 2448844"/>
                  <a:gd name="connsiteX26" fmla="*/ 122452 w 2353544"/>
                  <a:gd name="connsiteY26" fmla="*/ 1135557 h 2448844"/>
                  <a:gd name="connsiteX27" fmla="*/ 72757 w 2353544"/>
                  <a:gd name="connsiteY27" fmla="*/ 1046105 h 2448844"/>
                  <a:gd name="connsiteX28" fmla="*/ 23061 w 2353544"/>
                  <a:gd name="connsiteY28" fmla="*/ 946713 h 2448844"/>
                  <a:gd name="connsiteX29" fmla="*/ 23061 w 2353544"/>
                  <a:gd name="connsiteY29" fmla="*/ 658479 h 2448844"/>
                  <a:gd name="connsiteX30" fmla="*/ 102574 w 2353544"/>
                  <a:gd name="connsiteY30" fmla="*/ 509392 h 2448844"/>
                  <a:gd name="connsiteX31" fmla="*/ 172148 w 2353544"/>
                  <a:gd name="connsiteY31" fmla="*/ 380183 h 2448844"/>
                  <a:gd name="connsiteX32" fmla="*/ 220657 w 2353544"/>
                  <a:gd name="connsiteY32" fmla="*/ 291027 h 2448844"/>
                  <a:gd name="connsiteX33" fmla="*/ 291121 w 2353544"/>
                  <a:gd name="connsiteY33" fmla="*/ 210624 h 2448844"/>
                  <a:gd name="connsiteX34" fmla="*/ 410687 w 2353544"/>
                  <a:gd name="connsiteY34" fmla="*/ 32313 h 2448844"/>
                  <a:gd name="connsiteX0" fmla="*/ 410687 w 2351955"/>
                  <a:gd name="connsiteY0" fmla="*/ 32313 h 2448844"/>
                  <a:gd name="connsiteX1" fmla="*/ 470322 w 2351955"/>
                  <a:gd name="connsiteY1" fmla="*/ 2496 h 2448844"/>
                  <a:gd name="connsiteX2" fmla="*/ 815595 w 2351955"/>
                  <a:gd name="connsiteY2" fmla="*/ 13287 h 2448844"/>
                  <a:gd name="connsiteX3" fmla="*/ 1163843 w 2351955"/>
                  <a:gd name="connsiteY3" fmla="*/ 105058 h 2448844"/>
                  <a:gd name="connsiteX4" fmla="*/ 1332430 w 2351955"/>
                  <a:gd name="connsiteY4" fmla="*/ 142496 h 2448844"/>
                  <a:gd name="connsiteX5" fmla="*/ 1624981 w 2351955"/>
                  <a:gd name="connsiteY5" fmla="*/ 209720 h 2448844"/>
                  <a:gd name="connsiteX6" fmla="*/ 1929258 w 2351955"/>
                  <a:gd name="connsiteY6" fmla="*/ 394266 h 2448844"/>
                  <a:gd name="connsiteX7" fmla="*/ 2130157 w 2351955"/>
                  <a:gd name="connsiteY7" fmla="*/ 588905 h 2448844"/>
                  <a:gd name="connsiteX8" fmla="*/ 2289183 w 2351955"/>
                  <a:gd name="connsiteY8" fmla="*/ 787687 h 2448844"/>
                  <a:gd name="connsiteX9" fmla="*/ 2348817 w 2351955"/>
                  <a:gd name="connsiteY9" fmla="*/ 1135557 h 2448844"/>
                  <a:gd name="connsiteX10" fmla="*/ 2330175 w 2351955"/>
                  <a:gd name="connsiteY10" fmla="*/ 1397095 h 2448844"/>
                  <a:gd name="connsiteX11" fmla="*/ 2279243 w 2351955"/>
                  <a:gd name="connsiteY11" fmla="*/ 1553000 h 2448844"/>
                  <a:gd name="connsiteX12" fmla="*/ 2150035 w 2351955"/>
                  <a:gd name="connsiteY12" fmla="*/ 1841235 h 2448844"/>
                  <a:gd name="connsiteX13" fmla="*/ 1881678 w 2351955"/>
                  <a:gd name="connsiteY13" fmla="*/ 2238800 h 2448844"/>
                  <a:gd name="connsiteX14" fmla="*/ 1782287 w 2351955"/>
                  <a:gd name="connsiteY14" fmla="*/ 2328252 h 2448844"/>
                  <a:gd name="connsiteX15" fmla="*/ 1613322 w 2351955"/>
                  <a:gd name="connsiteY15" fmla="*/ 2437583 h 2448844"/>
                  <a:gd name="connsiteX16" fmla="*/ 1424478 w 2351955"/>
                  <a:gd name="connsiteY16" fmla="*/ 2447522 h 2448844"/>
                  <a:gd name="connsiteX17" fmla="*/ 1046791 w 2351955"/>
                  <a:gd name="connsiteY17" fmla="*/ 2407766 h 2448844"/>
                  <a:gd name="connsiteX18" fmla="*/ 669104 w 2351955"/>
                  <a:gd name="connsiteY18" fmla="*/ 2278557 h 2448844"/>
                  <a:gd name="connsiteX19" fmla="*/ 400748 w 2351955"/>
                  <a:gd name="connsiteY19" fmla="*/ 2159287 h 2448844"/>
                  <a:gd name="connsiteX20" fmla="*/ 331174 w 2351955"/>
                  <a:gd name="connsiteY20" fmla="*/ 2059896 h 2448844"/>
                  <a:gd name="connsiteX21" fmla="*/ 271539 w 2351955"/>
                  <a:gd name="connsiteY21" fmla="*/ 1741844 h 2448844"/>
                  <a:gd name="connsiteX22" fmla="*/ 241722 w 2351955"/>
                  <a:gd name="connsiteY22" fmla="*/ 1612635 h 2448844"/>
                  <a:gd name="connsiteX23" fmla="*/ 221843 w 2351955"/>
                  <a:gd name="connsiteY23" fmla="*/ 1503305 h 2448844"/>
                  <a:gd name="connsiteX24" fmla="*/ 182087 w 2351955"/>
                  <a:gd name="connsiteY24" fmla="*/ 1413852 h 2448844"/>
                  <a:gd name="connsiteX25" fmla="*/ 162209 w 2351955"/>
                  <a:gd name="connsiteY25" fmla="*/ 1354218 h 2448844"/>
                  <a:gd name="connsiteX26" fmla="*/ 122452 w 2351955"/>
                  <a:gd name="connsiteY26" fmla="*/ 1135557 h 2448844"/>
                  <a:gd name="connsiteX27" fmla="*/ 72757 w 2351955"/>
                  <a:gd name="connsiteY27" fmla="*/ 1046105 h 2448844"/>
                  <a:gd name="connsiteX28" fmla="*/ 23061 w 2351955"/>
                  <a:gd name="connsiteY28" fmla="*/ 946713 h 2448844"/>
                  <a:gd name="connsiteX29" fmla="*/ 23061 w 2351955"/>
                  <a:gd name="connsiteY29" fmla="*/ 658479 h 2448844"/>
                  <a:gd name="connsiteX30" fmla="*/ 102574 w 2351955"/>
                  <a:gd name="connsiteY30" fmla="*/ 509392 h 2448844"/>
                  <a:gd name="connsiteX31" fmla="*/ 172148 w 2351955"/>
                  <a:gd name="connsiteY31" fmla="*/ 380183 h 2448844"/>
                  <a:gd name="connsiteX32" fmla="*/ 220657 w 2351955"/>
                  <a:gd name="connsiteY32" fmla="*/ 291027 h 2448844"/>
                  <a:gd name="connsiteX33" fmla="*/ 291121 w 2351955"/>
                  <a:gd name="connsiteY33" fmla="*/ 210624 h 2448844"/>
                  <a:gd name="connsiteX34" fmla="*/ 410687 w 2351955"/>
                  <a:gd name="connsiteY34" fmla="*/ 32313 h 2448844"/>
                  <a:gd name="connsiteX0" fmla="*/ 410687 w 2351955"/>
                  <a:gd name="connsiteY0" fmla="*/ 19028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00748 w 2351955"/>
                  <a:gd name="connsiteY19" fmla="*/ 2146002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410687 w 2351955"/>
                  <a:gd name="connsiteY34" fmla="*/ 19028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00748 w 2351955"/>
                  <a:gd name="connsiteY19" fmla="*/ 2146002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05810 w 2351955"/>
                  <a:gd name="connsiteY19" fmla="*/ 2159710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17474 w 2351955"/>
                  <a:gd name="connsiteY19" fmla="*/ 2178207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17474 w 2351955"/>
                  <a:gd name="connsiteY19" fmla="*/ 2178207 h 2435559"/>
                  <a:gd name="connsiteX20" fmla="*/ 331174 w 2351955"/>
                  <a:gd name="connsiteY20" fmla="*/ 2046611 h 2435559"/>
                  <a:gd name="connsiteX21" fmla="*/ 247095 w 2351955"/>
                  <a:gd name="connsiteY21" fmla="*/ 1740954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17474 w 2351955"/>
                  <a:gd name="connsiteY19" fmla="*/ 2178207 h 2435559"/>
                  <a:gd name="connsiteX20" fmla="*/ 331174 w 2351955"/>
                  <a:gd name="connsiteY20" fmla="*/ 2046611 h 2435559"/>
                  <a:gd name="connsiteX21" fmla="*/ 247095 w 2351955"/>
                  <a:gd name="connsiteY21" fmla="*/ 1740954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417474 w 2353201"/>
                  <a:gd name="connsiteY19" fmla="*/ 2178207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417474 w 2353201"/>
                  <a:gd name="connsiteY19" fmla="*/ 2178207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417474 w 2353201"/>
                  <a:gd name="connsiteY19" fmla="*/ 2178207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716214 w 2353201"/>
                  <a:gd name="connsiteY18" fmla="*/ 2304446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723915 w 2353201"/>
                  <a:gd name="connsiteY18" fmla="*/ 2335124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69906 w 2353201"/>
                  <a:gd name="connsiteY17" fmla="*/ 2411239 h 2435559"/>
                  <a:gd name="connsiteX18" fmla="*/ 723915 w 2353201"/>
                  <a:gd name="connsiteY18" fmla="*/ 2335124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4237"/>
                  <a:gd name="connsiteX1" fmla="*/ 545160 w 2353201"/>
                  <a:gd name="connsiteY1" fmla="*/ 93660 h 2434237"/>
                  <a:gd name="connsiteX2" fmla="*/ 815595 w 2353201"/>
                  <a:gd name="connsiteY2" fmla="*/ 2 h 2434237"/>
                  <a:gd name="connsiteX3" fmla="*/ 1163843 w 2353201"/>
                  <a:gd name="connsiteY3" fmla="*/ 91773 h 2434237"/>
                  <a:gd name="connsiteX4" fmla="*/ 1332430 w 2353201"/>
                  <a:gd name="connsiteY4" fmla="*/ 129211 h 2434237"/>
                  <a:gd name="connsiteX5" fmla="*/ 1624981 w 2353201"/>
                  <a:gd name="connsiteY5" fmla="*/ 196435 h 2434237"/>
                  <a:gd name="connsiteX6" fmla="*/ 1929258 w 2353201"/>
                  <a:gd name="connsiteY6" fmla="*/ 380981 h 2434237"/>
                  <a:gd name="connsiteX7" fmla="*/ 2130157 w 2353201"/>
                  <a:gd name="connsiteY7" fmla="*/ 575620 h 2434237"/>
                  <a:gd name="connsiteX8" fmla="*/ 2272223 w 2353201"/>
                  <a:gd name="connsiteY8" fmla="*/ 797242 h 2434237"/>
                  <a:gd name="connsiteX9" fmla="*/ 2348817 w 2353201"/>
                  <a:gd name="connsiteY9" fmla="*/ 1122272 h 2434237"/>
                  <a:gd name="connsiteX10" fmla="*/ 2330175 w 2353201"/>
                  <a:gd name="connsiteY10" fmla="*/ 1383810 h 2434237"/>
                  <a:gd name="connsiteX11" fmla="*/ 2279243 w 2353201"/>
                  <a:gd name="connsiteY11" fmla="*/ 1539715 h 2434237"/>
                  <a:gd name="connsiteX12" fmla="*/ 2150035 w 2353201"/>
                  <a:gd name="connsiteY12" fmla="*/ 1827950 h 2434237"/>
                  <a:gd name="connsiteX13" fmla="*/ 1881678 w 2353201"/>
                  <a:gd name="connsiteY13" fmla="*/ 2225515 h 2434237"/>
                  <a:gd name="connsiteX14" fmla="*/ 1782287 w 2353201"/>
                  <a:gd name="connsiteY14" fmla="*/ 2314967 h 2434237"/>
                  <a:gd name="connsiteX15" fmla="*/ 1622134 w 2353201"/>
                  <a:gd name="connsiteY15" fmla="*/ 2405589 h 2434237"/>
                  <a:gd name="connsiteX16" fmla="*/ 1424478 w 2353201"/>
                  <a:gd name="connsiteY16" fmla="*/ 2434237 h 2434237"/>
                  <a:gd name="connsiteX17" fmla="*/ 1069906 w 2353201"/>
                  <a:gd name="connsiteY17" fmla="*/ 2411239 h 2434237"/>
                  <a:gd name="connsiteX18" fmla="*/ 723915 w 2353201"/>
                  <a:gd name="connsiteY18" fmla="*/ 2335124 h 2434237"/>
                  <a:gd name="connsiteX19" fmla="*/ 391936 w 2353201"/>
                  <a:gd name="connsiteY19" fmla="*/ 2164711 h 2434237"/>
                  <a:gd name="connsiteX20" fmla="*/ 331174 w 2353201"/>
                  <a:gd name="connsiteY20" fmla="*/ 2046611 h 2434237"/>
                  <a:gd name="connsiteX21" fmla="*/ 247095 w 2353201"/>
                  <a:gd name="connsiteY21" fmla="*/ 1740954 h 2434237"/>
                  <a:gd name="connsiteX22" fmla="*/ 241722 w 2353201"/>
                  <a:gd name="connsiteY22" fmla="*/ 1599350 h 2434237"/>
                  <a:gd name="connsiteX23" fmla="*/ 221843 w 2353201"/>
                  <a:gd name="connsiteY23" fmla="*/ 1490020 h 2434237"/>
                  <a:gd name="connsiteX24" fmla="*/ 182087 w 2353201"/>
                  <a:gd name="connsiteY24" fmla="*/ 1400567 h 2434237"/>
                  <a:gd name="connsiteX25" fmla="*/ 162209 w 2353201"/>
                  <a:gd name="connsiteY25" fmla="*/ 1340933 h 2434237"/>
                  <a:gd name="connsiteX26" fmla="*/ 122452 w 2353201"/>
                  <a:gd name="connsiteY26" fmla="*/ 1122272 h 2434237"/>
                  <a:gd name="connsiteX27" fmla="*/ 72757 w 2353201"/>
                  <a:gd name="connsiteY27" fmla="*/ 1032820 h 2434237"/>
                  <a:gd name="connsiteX28" fmla="*/ 23061 w 2353201"/>
                  <a:gd name="connsiteY28" fmla="*/ 933428 h 2434237"/>
                  <a:gd name="connsiteX29" fmla="*/ 23061 w 2353201"/>
                  <a:gd name="connsiteY29" fmla="*/ 645194 h 2434237"/>
                  <a:gd name="connsiteX30" fmla="*/ 102574 w 2353201"/>
                  <a:gd name="connsiteY30" fmla="*/ 496107 h 2434237"/>
                  <a:gd name="connsiteX31" fmla="*/ 172148 w 2353201"/>
                  <a:gd name="connsiteY31" fmla="*/ 366898 h 2434237"/>
                  <a:gd name="connsiteX32" fmla="*/ 220657 w 2353201"/>
                  <a:gd name="connsiteY32" fmla="*/ 277742 h 2434237"/>
                  <a:gd name="connsiteX33" fmla="*/ 291121 w 2353201"/>
                  <a:gd name="connsiteY33" fmla="*/ 197339 h 2434237"/>
                  <a:gd name="connsiteX34" fmla="*/ 362213 w 2353201"/>
                  <a:gd name="connsiteY34" fmla="*/ 159565 h 2434237"/>
                  <a:gd name="connsiteX0" fmla="*/ 362213 w 2353201"/>
                  <a:gd name="connsiteY0" fmla="*/ 159565 h 2434237"/>
                  <a:gd name="connsiteX1" fmla="*/ 545160 w 2353201"/>
                  <a:gd name="connsiteY1" fmla="*/ 93660 h 2434237"/>
                  <a:gd name="connsiteX2" fmla="*/ 815595 w 2353201"/>
                  <a:gd name="connsiteY2" fmla="*/ 2 h 2434237"/>
                  <a:gd name="connsiteX3" fmla="*/ 1163843 w 2353201"/>
                  <a:gd name="connsiteY3" fmla="*/ 91773 h 2434237"/>
                  <a:gd name="connsiteX4" fmla="*/ 1332430 w 2353201"/>
                  <a:gd name="connsiteY4" fmla="*/ 129211 h 2434237"/>
                  <a:gd name="connsiteX5" fmla="*/ 1624981 w 2353201"/>
                  <a:gd name="connsiteY5" fmla="*/ 196435 h 2434237"/>
                  <a:gd name="connsiteX6" fmla="*/ 1929258 w 2353201"/>
                  <a:gd name="connsiteY6" fmla="*/ 380981 h 2434237"/>
                  <a:gd name="connsiteX7" fmla="*/ 2130157 w 2353201"/>
                  <a:gd name="connsiteY7" fmla="*/ 575620 h 2434237"/>
                  <a:gd name="connsiteX8" fmla="*/ 2272223 w 2353201"/>
                  <a:gd name="connsiteY8" fmla="*/ 797242 h 2434237"/>
                  <a:gd name="connsiteX9" fmla="*/ 2348817 w 2353201"/>
                  <a:gd name="connsiteY9" fmla="*/ 1122272 h 2434237"/>
                  <a:gd name="connsiteX10" fmla="*/ 2330175 w 2353201"/>
                  <a:gd name="connsiteY10" fmla="*/ 1383810 h 2434237"/>
                  <a:gd name="connsiteX11" fmla="*/ 2279243 w 2353201"/>
                  <a:gd name="connsiteY11" fmla="*/ 1539715 h 2434237"/>
                  <a:gd name="connsiteX12" fmla="*/ 2150035 w 2353201"/>
                  <a:gd name="connsiteY12" fmla="*/ 1827950 h 2434237"/>
                  <a:gd name="connsiteX13" fmla="*/ 1881678 w 2353201"/>
                  <a:gd name="connsiteY13" fmla="*/ 2225515 h 2434237"/>
                  <a:gd name="connsiteX14" fmla="*/ 1782287 w 2353201"/>
                  <a:gd name="connsiteY14" fmla="*/ 2314967 h 2434237"/>
                  <a:gd name="connsiteX15" fmla="*/ 1622134 w 2353201"/>
                  <a:gd name="connsiteY15" fmla="*/ 2405589 h 2434237"/>
                  <a:gd name="connsiteX16" fmla="*/ 1424478 w 2353201"/>
                  <a:gd name="connsiteY16" fmla="*/ 2434237 h 2434237"/>
                  <a:gd name="connsiteX17" fmla="*/ 1069906 w 2353201"/>
                  <a:gd name="connsiteY17" fmla="*/ 2411239 h 2434237"/>
                  <a:gd name="connsiteX18" fmla="*/ 723915 w 2353201"/>
                  <a:gd name="connsiteY18" fmla="*/ 2335124 h 2434237"/>
                  <a:gd name="connsiteX19" fmla="*/ 391936 w 2353201"/>
                  <a:gd name="connsiteY19" fmla="*/ 2164711 h 2434237"/>
                  <a:gd name="connsiteX20" fmla="*/ 301826 w 2353201"/>
                  <a:gd name="connsiteY20" fmla="*/ 1995914 h 2434237"/>
                  <a:gd name="connsiteX21" fmla="*/ 247095 w 2353201"/>
                  <a:gd name="connsiteY21" fmla="*/ 1740954 h 2434237"/>
                  <a:gd name="connsiteX22" fmla="*/ 241722 w 2353201"/>
                  <a:gd name="connsiteY22" fmla="*/ 1599350 h 2434237"/>
                  <a:gd name="connsiteX23" fmla="*/ 221843 w 2353201"/>
                  <a:gd name="connsiteY23" fmla="*/ 1490020 h 2434237"/>
                  <a:gd name="connsiteX24" fmla="*/ 182087 w 2353201"/>
                  <a:gd name="connsiteY24" fmla="*/ 1400567 h 2434237"/>
                  <a:gd name="connsiteX25" fmla="*/ 162209 w 2353201"/>
                  <a:gd name="connsiteY25" fmla="*/ 1340933 h 2434237"/>
                  <a:gd name="connsiteX26" fmla="*/ 122452 w 2353201"/>
                  <a:gd name="connsiteY26" fmla="*/ 1122272 h 2434237"/>
                  <a:gd name="connsiteX27" fmla="*/ 72757 w 2353201"/>
                  <a:gd name="connsiteY27" fmla="*/ 1032820 h 2434237"/>
                  <a:gd name="connsiteX28" fmla="*/ 23061 w 2353201"/>
                  <a:gd name="connsiteY28" fmla="*/ 933428 h 2434237"/>
                  <a:gd name="connsiteX29" fmla="*/ 23061 w 2353201"/>
                  <a:gd name="connsiteY29" fmla="*/ 645194 h 2434237"/>
                  <a:gd name="connsiteX30" fmla="*/ 102574 w 2353201"/>
                  <a:gd name="connsiteY30" fmla="*/ 496107 h 2434237"/>
                  <a:gd name="connsiteX31" fmla="*/ 172148 w 2353201"/>
                  <a:gd name="connsiteY31" fmla="*/ 366898 h 2434237"/>
                  <a:gd name="connsiteX32" fmla="*/ 220657 w 2353201"/>
                  <a:gd name="connsiteY32" fmla="*/ 277742 h 2434237"/>
                  <a:gd name="connsiteX33" fmla="*/ 291121 w 2353201"/>
                  <a:gd name="connsiteY33" fmla="*/ 197339 h 2434237"/>
                  <a:gd name="connsiteX34" fmla="*/ 362213 w 2353201"/>
                  <a:gd name="connsiteY34" fmla="*/ 159565 h 2434237"/>
                  <a:gd name="connsiteX0" fmla="*/ 362213 w 2353201"/>
                  <a:gd name="connsiteY0" fmla="*/ 159565 h 2434237"/>
                  <a:gd name="connsiteX1" fmla="*/ 545160 w 2353201"/>
                  <a:gd name="connsiteY1" fmla="*/ 93660 h 2434237"/>
                  <a:gd name="connsiteX2" fmla="*/ 815595 w 2353201"/>
                  <a:gd name="connsiteY2" fmla="*/ 2 h 2434237"/>
                  <a:gd name="connsiteX3" fmla="*/ 1163843 w 2353201"/>
                  <a:gd name="connsiteY3" fmla="*/ 91773 h 2434237"/>
                  <a:gd name="connsiteX4" fmla="*/ 1332430 w 2353201"/>
                  <a:gd name="connsiteY4" fmla="*/ 129211 h 2434237"/>
                  <a:gd name="connsiteX5" fmla="*/ 1624981 w 2353201"/>
                  <a:gd name="connsiteY5" fmla="*/ 196435 h 2434237"/>
                  <a:gd name="connsiteX6" fmla="*/ 1929258 w 2353201"/>
                  <a:gd name="connsiteY6" fmla="*/ 380981 h 2434237"/>
                  <a:gd name="connsiteX7" fmla="*/ 2130157 w 2353201"/>
                  <a:gd name="connsiteY7" fmla="*/ 575620 h 2434237"/>
                  <a:gd name="connsiteX8" fmla="*/ 2272223 w 2353201"/>
                  <a:gd name="connsiteY8" fmla="*/ 797242 h 2434237"/>
                  <a:gd name="connsiteX9" fmla="*/ 2348817 w 2353201"/>
                  <a:gd name="connsiteY9" fmla="*/ 1122272 h 2434237"/>
                  <a:gd name="connsiteX10" fmla="*/ 2330175 w 2353201"/>
                  <a:gd name="connsiteY10" fmla="*/ 1383810 h 2434237"/>
                  <a:gd name="connsiteX11" fmla="*/ 2279243 w 2353201"/>
                  <a:gd name="connsiteY11" fmla="*/ 1539715 h 2434237"/>
                  <a:gd name="connsiteX12" fmla="*/ 2150035 w 2353201"/>
                  <a:gd name="connsiteY12" fmla="*/ 1827950 h 2434237"/>
                  <a:gd name="connsiteX13" fmla="*/ 1881678 w 2353201"/>
                  <a:gd name="connsiteY13" fmla="*/ 2225515 h 2434237"/>
                  <a:gd name="connsiteX14" fmla="*/ 1782287 w 2353201"/>
                  <a:gd name="connsiteY14" fmla="*/ 2314967 h 2434237"/>
                  <a:gd name="connsiteX15" fmla="*/ 1622134 w 2353201"/>
                  <a:gd name="connsiteY15" fmla="*/ 2405589 h 2434237"/>
                  <a:gd name="connsiteX16" fmla="*/ 1424478 w 2353201"/>
                  <a:gd name="connsiteY16" fmla="*/ 2434237 h 2434237"/>
                  <a:gd name="connsiteX17" fmla="*/ 1069906 w 2353201"/>
                  <a:gd name="connsiteY17" fmla="*/ 2411239 h 2434237"/>
                  <a:gd name="connsiteX18" fmla="*/ 723915 w 2353201"/>
                  <a:gd name="connsiteY18" fmla="*/ 2335124 h 2434237"/>
                  <a:gd name="connsiteX19" fmla="*/ 410648 w 2353201"/>
                  <a:gd name="connsiteY19" fmla="*/ 2174598 h 2434237"/>
                  <a:gd name="connsiteX20" fmla="*/ 301826 w 2353201"/>
                  <a:gd name="connsiteY20" fmla="*/ 1995914 h 2434237"/>
                  <a:gd name="connsiteX21" fmla="*/ 247095 w 2353201"/>
                  <a:gd name="connsiteY21" fmla="*/ 1740954 h 2434237"/>
                  <a:gd name="connsiteX22" fmla="*/ 241722 w 2353201"/>
                  <a:gd name="connsiteY22" fmla="*/ 1599350 h 2434237"/>
                  <a:gd name="connsiteX23" fmla="*/ 221843 w 2353201"/>
                  <a:gd name="connsiteY23" fmla="*/ 1490020 h 2434237"/>
                  <a:gd name="connsiteX24" fmla="*/ 182087 w 2353201"/>
                  <a:gd name="connsiteY24" fmla="*/ 1400567 h 2434237"/>
                  <a:gd name="connsiteX25" fmla="*/ 162209 w 2353201"/>
                  <a:gd name="connsiteY25" fmla="*/ 1340933 h 2434237"/>
                  <a:gd name="connsiteX26" fmla="*/ 122452 w 2353201"/>
                  <a:gd name="connsiteY26" fmla="*/ 1122272 h 2434237"/>
                  <a:gd name="connsiteX27" fmla="*/ 72757 w 2353201"/>
                  <a:gd name="connsiteY27" fmla="*/ 1032820 h 2434237"/>
                  <a:gd name="connsiteX28" fmla="*/ 23061 w 2353201"/>
                  <a:gd name="connsiteY28" fmla="*/ 933428 h 2434237"/>
                  <a:gd name="connsiteX29" fmla="*/ 23061 w 2353201"/>
                  <a:gd name="connsiteY29" fmla="*/ 645194 h 2434237"/>
                  <a:gd name="connsiteX30" fmla="*/ 102574 w 2353201"/>
                  <a:gd name="connsiteY30" fmla="*/ 496107 h 2434237"/>
                  <a:gd name="connsiteX31" fmla="*/ 172148 w 2353201"/>
                  <a:gd name="connsiteY31" fmla="*/ 366898 h 2434237"/>
                  <a:gd name="connsiteX32" fmla="*/ 220657 w 2353201"/>
                  <a:gd name="connsiteY32" fmla="*/ 277742 h 2434237"/>
                  <a:gd name="connsiteX33" fmla="*/ 291121 w 2353201"/>
                  <a:gd name="connsiteY33" fmla="*/ 197339 h 2434237"/>
                  <a:gd name="connsiteX34" fmla="*/ 362213 w 2353201"/>
                  <a:gd name="connsiteY34" fmla="*/ 159565 h 2434237"/>
                  <a:gd name="connsiteX0" fmla="*/ 362213 w 2353201"/>
                  <a:gd name="connsiteY0" fmla="*/ 159564 h 2434236"/>
                  <a:gd name="connsiteX1" fmla="*/ 545160 w 2353201"/>
                  <a:gd name="connsiteY1" fmla="*/ 93659 h 2434236"/>
                  <a:gd name="connsiteX2" fmla="*/ 815595 w 2353201"/>
                  <a:gd name="connsiteY2" fmla="*/ 1 h 2434236"/>
                  <a:gd name="connsiteX3" fmla="*/ 1163843 w 2353201"/>
                  <a:gd name="connsiteY3" fmla="*/ 91772 h 2434236"/>
                  <a:gd name="connsiteX4" fmla="*/ 1339066 w 2353201"/>
                  <a:gd name="connsiteY4" fmla="*/ 71868 h 2434236"/>
                  <a:gd name="connsiteX5" fmla="*/ 1624981 w 2353201"/>
                  <a:gd name="connsiteY5" fmla="*/ 196434 h 2434236"/>
                  <a:gd name="connsiteX6" fmla="*/ 1929258 w 2353201"/>
                  <a:gd name="connsiteY6" fmla="*/ 380980 h 2434236"/>
                  <a:gd name="connsiteX7" fmla="*/ 2130157 w 2353201"/>
                  <a:gd name="connsiteY7" fmla="*/ 575619 h 2434236"/>
                  <a:gd name="connsiteX8" fmla="*/ 2272223 w 2353201"/>
                  <a:gd name="connsiteY8" fmla="*/ 797241 h 2434236"/>
                  <a:gd name="connsiteX9" fmla="*/ 2348817 w 2353201"/>
                  <a:gd name="connsiteY9" fmla="*/ 1122271 h 2434236"/>
                  <a:gd name="connsiteX10" fmla="*/ 2330175 w 2353201"/>
                  <a:gd name="connsiteY10" fmla="*/ 1383809 h 2434236"/>
                  <a:gd name="connsiteX11" fmla="*/ 2279243 w 2353201"/>
                  <a:gd name="connsiteY11" fmla="*/ 1539714 h 2434236"/>
                  <a:gd name="connsiteX12" fmla="*/ 2150035 w 2353201"/>
                  <a:gd name="connsiteY12" fmla="*/ 1827949 h 2434236"/>
                  <a:gd name="connsiteX13" fmla="*/ 1881678 w 2353201"/>
                  <a:gd name="connsiteY13" fmla="*/ 2225514 h 2434236"/>
                  <a:gd name="connsiteX14" fmla="*/ 1782287 w 2353201"/>
                  <a:gd name="connsiteY14" fmla="*/ 2314966 h 2434236"/>
                  <a:gd name="connsiteX15" fmla="*/ 1622134 w 2353201"/>
                  <a:gd name="connsiteY15" fmla="*/ 2405588 h 2434236"/>
                  <a:gd name="connsiteX16" fmla="*/ 1424478 w 2353201"/>
                  <a:gd name="connsiteY16" fmla="*/ 2434236 h 2434236"/>
                  <a:gd name="connsiteX17" fmla="*/ 1069906 w 2353201"/>
                  <a:gd name="connsiteY17" fmla="*/ 2411238 h 2434236"/>
                  <a:gd name="connsiteX18" fmla="*/ 723915 w 2353201"/>
                  <a:gd name="connsiteY18" fmla="*/ 2335123 h 2434236"/>
                  <a:gd name="connsiteX19" fmla="*/ 410648 w 2353201"/>
                  <a:gd name="connsiteY19" fmla="*/ 2174597 h 2434236"/>
                  <a:gd name="connsiteX20" fmla="*/ 301826 w 2353201"/>
                  <a:gd name="connsiteY20" fmla="*/ 1995913 h 2434236"/>
                  <a:gd name="connsiteX21" fmla="*/ 247095 w 2353201"/>
                  <a:gd name="connsiteY21" fmla="*/ 1740953 h 2434236"/>
                  <a:gd name="connsiteX22" fmla="*/ 241722 w 2353201"/>
                  <a:gd name="connsiteY22" fmla="*/ 1599349 h 2434236"/>
                  <a:gd name="connsiteX23" fmla="*/ 221843 w 2353201"/>
                  <a:gd name="connsiteY23" fmla="*/ 1490019 h 2434236"/>
                  <a:gd name="connsiteX24" fmla="*/ 182087 w 2353201"/>
                  <a:gd name="connsiteY24" fmla="*/ 1400566 h 2434236"/>
                  <a:gd name="connsiteX25" fmla="*/ 162209 w 2353201"/>
                  <a:gd name="connsiteY25" fmla="*/ 1340932 h 2434236"/>
                  <a:gd name="connsiteX26" fmla="*/ 122452 w 2353201"/>
                  <a:gd name="connsiteY26" fmla="*/ 1122271 h 2434236"/>
                  <a:gd name="connsiteX27" fmla="*/ 72757 w 2353201"/>
                  <a:gd name="connsiteY27" fmla="*/ 1032819 h 2434236"/>
                  <a:gd name="connsiteX28" fmla="*/ 23061 w 2353201"/>
                  <a:gd name="connsiteY28" fmla="*/ 933427 h 2434236"/>
                  <a:gd name="connsiteX29" fmla="*/ 23061 w 2353201"/>
                  <a:gd name="connsiteY29" fmla="*/ 645193 h 2434236"/>
                  <a:gd name="connsiteX30" fmla="*/ 102574 w 2353201"/>
                  <a:gd name="connsiteY30" fmla="*/ 496106 h 2434236"/>
                  <a:gd name="connsiteX31" fmla="*/ 172148 w 2353201"/>
                  <a:gd name="connsiteY31" fmla="*/ 366897 h 2434236"/>
                  <a:gd name="connsiteX32" fmla="*/ 220657 w 2353201"/>
                  <a:gd name="connsiteY32" fmla="*/ 277741 h 2434236"/>
                  <a:gd name="connsiteX33" fmla="*/ 291121 w 2353201"/>
                  <a:gd name="connsiteY33" fmla="*/ 197338 h 2434236"/>
                  <a:gd name="connsiteX34" fmla="*/ 362213 w 2353201"/>
                  <a:gd name="connsiteY34" fmla="*/ 159564 h 2434236"/>
                  <a:gd name="connsiteX0" fmla="*/ 362213 w 2353201"/>
                  <a:gd name="connsiteY0" fmla="*/ 174876 h 2449548"/>
                  <a:gd name="connsiteX1" fmla="*/ 545160 w 2353201"/>
                  <a:gd name="connsiteY1" fmla="*/ 108971 h 2449548"/>
                  <a:gd name="connsiteX2" fmla="*/ 815595 w 2353201"/>
                  <a:gd name="connsiteY2" fmla="*/ 15313 h 2449548"/>
                  <a:gd name="connsiteX3" fmla="*/ 1130176 w 2353201"/>
                  <a:gd name="connsiteY3" fmla="*/ 7205 h 2449548"/>
                  <a:gd name="connsiteX4" fmla="*/ 1339066 w 2353201"/>
                  <a:gd name="connsiteY4" fmla="*/ 87180 h 2449548"/>
                  <a:gd name="connsiteX5" fmla="*/ 1624981 w 2353201"/>
                  <a:gd name="connsiteY5" fmla="*/ 211746 h 2449548"/>
                  <a:gd name="connsiteX6" fmla="*/ 1929258 w 2353201"/>
                  <a:gd name="connsiteY6" fmla="*/ 396292 h 2449548"/>
                  <a:gd name="connsiteX7" fmla="*/ 2130157 w 2353201"/>
                  <a:gd name="connsiteY7" fmla="*/ 590931 h 2449548"/>
                  <a:gd name="connsiteX8" fmla="*/ 2272223 w 2353201"/>
                  <a:gd name="connsiteY8" fmla="*/ 812553 h 2449548"/>
                  <a:gd name="connsiteX9" fmla="*/ 2348817 w 2353201"/>
                  <a:gd name="connsiteY9" fmla="*/ 1137583 h 2449548"/>
                  <a:gd name="connsiteX10" fmla="*/ 2330175 w 2353201"/>
                  <a:gd name="connsiteY10" fmla="*/ 1399121 h 2449548"/>
                  <a:gd name="connsiteX11" fmla="*/ 2279243 w 2353201"/>
                  <a:gd name="connsiteY11" fmla="*/ 1555026 h 2449548"/>
                  <a:gd name="connsiteX12" fmla="*/ 2150035 w 2353201"/>
                  <a:gd name="connsiteY12" fmla="*/ 1843261 h 2449548"/>
                  <a:gd name="connsiteX13" fmla="*/ 1881678 w 2353201"/>
                  <a:gd name="connsiteY13" fmla="*/ 2240826 h 2449548"/>
                  <a:gd name="connsiteX14" fmla="*/ 1782287 w 2353201"/>
                  <a:gd name="connsiteY14" fmla="*/ 2330278 h 2449548"/>
                  <a:gd name="connsiteX15" fmla="*/ 1622134 w 2353201"/>
                  <a:gd name="connsiteY15" fmla="*/ 2420900 h 2449548"/>
                  <a:gd name="connsiteX16" fmla="*/ 1424478 w 2353201"/>
                  <a:gd name="connsiteY16" fmla="*/ 2449548 h 2449548"/>
                  <a:gd name="connsiteX17" fmla="*/ 1069906 w 2353201"/>
                  <a:gd name="connsiteY17" fmla="*/ 2426550 h 2449548"/>
                  <a:gd name="connsiteX18" fmla="*/ 723915 w 2353201"/>
                  <a:gd name="connsiteY18" fmla="*/ 2350435 h 2449548"/>
                  <a:gd name="connsiteX19" fmla="*/ 410648 w 2353201"/>
                  <a:gd name="connsiteY19" fmla="*/ 2189909 h 2449548"/>
                  <a:gd name="connsiteX20" fmla="*/ 301826 w 2353201"/>
                  <a:gd name="connsiteY20" fmla="*/ 2011225 h 2449548"/>
                  <a:gd name="connsiteX21" fmla="*/ 247095 w 2353201"/>
                  <a:gd name="connsiteY21" fmla="*/ 1756265 h 2449548"/>
                  <a:gd name="connsiteX22" fmla="*/ 241722 w 2353201"/>
                  <a:gd name="connsiteY22" fmla="*/ 1614661 h 2449548"/>
                  <a:gd name="connsiteX23" fmla="*/ 221843 w 2353201"/>
                  <a:gd name="connsiteY23" fmla="*/ 1505331 h 2449548"/>
                  <a:gd name="connsiteX24" fmla="*/ 182087 w 2353201"/>
                  <a:gd name="connsiteY24" fmla="*/ 1415878 h 2449548"/>
                  <a:gd name="connsiteX25" fmla="*/ 162209 w 2353201"/>
                  <a:gd name="connsiteY25" fmla="*/ 1356244 h 2449548"/>
                  <a:gd name="connsiteX26" fmla="*/ 122452 w 2353201"/>
                  <a:gd name="connsiteY26" fmla="*/ 1137583 h 2449548"/>
                  <a:gd name="connsiteX27" fmla="*/ 72757 w 2353201"/>
                  <a:gd name="connsiteY27" fmla="*/ 1048131 h 2449548"/>
                  <a:gd name="connsiteX28" fmla="*/ 23061 w 2353201"/>
                  <a:gd name="connsiteY28" fmla="*/ 948739 h 2449548"/>
                  <a:gd name="connsiteX29" fmla="*/ 23061 w 2353201"/>
                  <a:gd name="connsiteY29" fmla="*/ 660505 h 2449548"/>
                  <a:gd name="connsiteX30" fmla="*/ 102574 w 2353201"/>
                  <a:gd name="connsiteY30" fmla="*/ 511418 h 2449548"/>
                  <a:gd name="connsiteX31" fmla="*/ 172148 w 2353201"/>
                  <a:gd name="connsiteY31" fmla="*/ 382209 h 2449548"/>
                  <a:gd name="connsiteX32" fmla="*/ 220657 w 2353201"/>
                  <a:gd name="connsiteY32" fmla="*/ 293053 h 2449548"/>
                  <a:gd name="connsiteX33" fmla="*/ 291121 w 2353201"/>
                  <a:gd name="connsiteY33" fmla="*/ 212650 h 2449548"/>
                  <a:gd name="connsiteX34" fmla="*/ 362213 w 2353201"/>
                  <a:gd name="connsiteY34" fmla="*/ 174876 h 2449548"/>
                  <a:gd name="connsiteX0" fmla="*/ 362213 w 2353201"/>
                  <a:gd name="connsiteY0" fmla="*/ 172804 h 2447476"/>
                  <a:gd name="connsiteX1" fmla="*/ 560557 w 2353201"/>
                  <a:gd name="connsiteY1" fmla="*/ 55910 h 2447476"/>
                  <a:gd name="connsiteX2" fmla="*/ 815595 w 2353201"/>
                  <a:gd name="connsiteY2" fmla="*/ 13241 h 2447476"/>
                  <a:gd name="connsiteX3" fmla="*/ 1130176 w 2353201"/>
                  <a:gd name="connsiteY3" fmla="*/ 5133 h 2447476"/>
                  <a:gd name="connsiteX4" fmla="*/ 1339066 w 2353201"/>
                  <a:gd name="connsiteY4" fmla="*/ 85108 h 2447476"/>
                  <a:gd name="connsiteX5" fmla="*/ 1624981 w 2353201"/>
                  <a:gd name="connsiteY5" fmla="*/ 209674 h 2447476"/>
                  <a:gd name="connsiteX6" fmla="*/ 1929258 w 2353201"/>
                  <a:gd name="connsiteY6" fmla="*/ 394220 h 2447476"/>
                  <a:gd name="connsiteX7" fmla="*/ 2130157 w 2353201"/>
                  <a:gd name="connsiteY7" fmla="*/ 588859 h 2447476"/>
                  <a:gd name="connsiteX8" fmla="*/ 2272223 w 2353201"/>
                  <a:gd name="connsiteY8" fmla="*/ 810481 h 2447476"/>
                  <a:gd name="connsiteX9" fmla="*/ 2348817 w 2353201"/>
                  <a:gd name="connsiteY9" fmla="*/ 1135511 h 2447476"/>
                  <a:gd name="connsiteX10" fmla="*/ 2330175 w 2353201"/>
                  <a:gd name="connsiteY10" fmla="*/ 1397049 h 2447476"/>
                  <a:gd name="connsiteX11" fmla="*/ 2279243 w 2353201"/>
                  <a:gd name="connsiteY11" fmla="*/ 1552954 h 2447476"/>
                  <a:gd name="connsiteX12" fmla="*/ 2150035 w 2353201"/>
                  <a:gd name="connsiteY12" fmla="*/ 1841189 h 2447476"/>
                  <a:gd name="connsiteX13" fmla="*/ 1881678 w 2353201"/>
                  <a:gd name="connsiteY13" fmla="*/ 2238754 h 2447476"/>
                  <a:gd name="connsiteX14" fmla="*/ 1782287 w 2353201"/>
                  <a:gd name="connsiteY14" fmla="*/ 2328206 h 2447476"/>
                  <a:gd name="connsiteX15" fmla="*/ 1622134 w 2353201"/>
                  <a:gd name="connsiteY15" fmla="*/ 2418828 h 2447476"/>
                  <a:gd name="connsiteX16" fmla="*/ 1424478 w 2353201"/>
                  <a:gd name="connsiteY16" fmla="*/ 2447476 h 2447476"/>
                  <a:gd name="connsiteX17" fmla="*/ 1069906 w 2353201"/>
                  <a:gd name="connsiteY17" fmla="*/ 2424478 h 2447476"/>
                  <a:gd name="connsiteX18" fmla="*/ 723915 w 2353201"/>
                  <a:gd name="connsiteY18" fmla="*/ 2348363 h 2447476"/>
                  <a:gd name="connsiteX19" fmla="*/ 410648 w 2353201"/>
                  <a:gd name="connsiteY19" fmla="*/ 2187837 h 2447476"/>
                  <a:gd name="connsiteX20" fmla="*/ 301826 w 2353201"/>
                  <a:gd name="connsiteY20" fmla="*/ 2009153 h 2447476"/>
                  <a:gd name="connsiteX21" fmla="*/ 247095 w 2353201"/>
                  <a:gd name="connsiteY21" fmla="*/ 1754193 h 2447476"/>
                  <a:gd name="connsiteX22" fmla="*/ 241722 w 2353201"/>
                  <a:gd name="connsiteY22" fmla="*/ 1612589 h 2447476"/>
                  <a:gd name="connsiteX23" fmla="*/ 221843 w 2353201"/>
                  <a:gd name="connsiteY23" fmla="*/ 1503259 h 2447476"/>
                  <a:gd name="connsiteX24" fmla="*/ 182087 w 2353201"/>
                  <a:gd name="connsiteY24" fmla="*/ 1413806 h 2447476"/>
                  <a:gd name="connsiteX25" fmla="*/ 162209 w 2353201"/>
                  <a:gd name="connsiteY25" fmla="*/ 1354172 h 2447476"/>
                  <a:gd name="connsiteX26" fmla="*/ 122452 w 2353201"/>
                  <a:gd name="connsiteY26" fmla="*/ 1135511 h 2447476"/>
                  <a:gd name="connsiteX27" fmla="*/ 72757 w 2353201"/>
                  <a:gd name="connsiteY27" fmla="*/ 1046059 h 2447476"/>
                  <a:gd name="connsiteX28" fmla="*/ 23061 w 2353201"/>
                  <a:gd name="connsiteY28" fmla="*/ 946667 h 2447476"/>
                  <a:gd name="connsiteX29" fmla="*/ 23061 w 2353201"/>
                  <a:gd name="connsiteY29" fmla="*/ 658433 h 2447476"/>
                  <a:gd name="connsiteX30" fmla="*/ 102574 w 2353201"/>
                  <a:gd name="connsiteY30" fmla="*/ 509346 h 2447476"/>
                  <a:gd name="connsiteX31" fmla="*/ 172148 w 2353201"/>
                  <a:gd name="connsiteY31" fmla="*/ 380137 h 2447476"/>
                  <a:gd name="connsiteX32" fmla="*/ 220657 w 2353201"/>
                  <a:gd name="connsiteY32" fmla="*/ 290981 h 2447476"/>
                  <a:gd name="connsiteX33" fmla="*/ 291121 w 2353201"/>
                  <a:gd name="connsiteY33" fmla="*/ 210578 h 2447476"/>
                  <a:gd name="connsiteX34" fmla="*/ 362213 w 2353201"/>
                  <a:gd name="connsiteY34" fmla="*/ 172804 h 2447476"/>
                  <a:gd name="connsiteX0" fmla="*/ 362213 w 2353201"/>
                  <a:gd name="connsiteY0" fmla="*/ 171796 h 2446468"/>
                  <a:gd name="connsiteX1" fmla="*/ 547128 w 2353201"/>
                  <a:gd name="connsiteY1" fmla="*/ 18529 h 2446468"/>
                  <a:gd name="connsiteX2" fmla="*/ 815595 w 2353201"/>
                  <a:gd name="connsiteY2" fmla="*/ 12233 h 2446468"/>
                  <a:gd name="connsiteX3" fmla="*/ 1130176 w 2353201"/>
                  <a:gd name="connsiteY3" fmla="*/ 4125 h 2446468"/>
                  <a:gd name="connsiteX4" fmla="*/ 1339066 w 2353201"/>
                  <a:gd name="connsiteY4" fmla="*/ 84100 h 2446468"/>
                  <a:gd name="connsiteX5" fmla="*/ 1624981 w 2353201"/>
                  <a:gd name="connsiteY5" fmla="*/ 208666 h 2446468"/>
                  <a:gd name="connsiteX6" fmla="*/ 1929258 w 2353201"/>
                  <a:gd name="connsiteY6" fmla="*/ 393212 h 2446468"/>
                  <a:gd name="connsiteX7" fmla="*/ 2130157 w 2353201"/>
                  <a:gd name="connsiteY7" fmla="*/ 587851 h 2446468"/>
                  <a:gd name="connsiteX8" fmla="*/ 2272223 w 2353201"/>
                  <a:gd name="connsiteY8" fmla="*/ 809473 h 2446468"/>
                  <a:gd name="connsiteX9" fmla="*/ 2348817 w 2353201"/>
                  <a:gd name="connsiteY9" fmla="*/ 1134503 h 2446468"/>
                  <a:gd name="connsiteX10" fmla="*/ 2330175 w 2353201"/>
                  <a:gd name="connsiteY10" fmla="*/ 1396041 h 2446468"/>
                  <a:gd name="connsiteX11" fmla="*/ 2279243 w 2353201"/>
                  <a:gd name="connsiteY11" fmla="*/ 1551946 h 2446468"/>
                  <a:gd name="connsiteX12" fmla="*/ 2150035 w 2353201"/>
                  <a:gd name="connsiteY12" fmla="*/ 1840181 h 2446468"/>
                  <a:gd name="connsiteX13" fmla="*/ 1881678 w 2353201"/>
                  <a:gd name="connsiteY13" fmla="*/ 2237746 h 2446468"/>
                  <a:gd name="connsiteX14" fmla="*/ 1782287 w 2353201"/>
                  <a:gd name="connsiteY14" fmla="*/ 2327198 h 2446468"/>
                  <a:gd name="connsiteX15" fmla="*/ 1622134 w 2353201"/>
                  <a:gd name="connsiteY15" fmla="*/ 2417820 h 2446468"/>
                  <a:gd name="connsiteX16" fmla="*/ 1424478 w 2353201"/>
                  <a:gd name="connsiteY16" fmla="*/ 2446468 h 2446468"/>
                  <a:gd name="connsiteX17" fmla="*/ 1069906 w 2353201"/>
                  <a:gd name="connsiteY17" fmla="*/ 2423470 h 2446468"/>
                  <a:gd name="connsiteX18" fmla="*/ 723915 w 2353201"/>
                  <a:gd name="connsiteY18" fmla="*/ 2347355 h 2446468"/>
                  <a:gd name="connsiteX19" fmla="*/ 410648 w 2353201"/>
                  <a:gd name="connsiteY19" fmla="*/ 2186829 h 2446468"/>
                  <a:gd name="connsiteX20" fmla="*/ 301826 w 2353201"/>
                  <a:gd name="connsiteY20" fmla="*/ 2008145 h 2446468"/>
                  <a:gd name="connsiteX21" fmla="*/ 247095 w 2353201"/>
                  <a:gd name="connsiteY21" fmla="*/ 1753185 h 2446468"/>
                  <a:gd name="connsiteX22" fmla="*/ 241722 w 2353201"/>
                  <a:gd name="connsiteY22" fmla="*/ 1611581 h 2446468"/>
                  <a:gd name="connsiteX23" fmla="*/ 221843 w 2353201"/>
                  <a:gd name="connsiteY23" fmla="*/ 1502251 h 2446468"/>
                  <a:gd name="connsiteX24" fmla="*/ 182087 w 2353201"/>
                  <a:gd name="connsiteY24" fmla="*/ 1412798 h 2446468"/>
                  <a:gd name="connsiteX25" fmla="*/ 162209 w 2353201"/>
                  <a:gd name="connsiteY25" fmla="*/ 1353164 h 2446468"/>
                  <a:gd name="connsiteX26" fmla="*/ 122452 w 2353201"/>
                  <a:gd name="connsiteY26" fmla="*/ 1134503 h 2446468"/>
                  <a:gd name="connsiteX27" fmla="*/ 72757 w 2353201"/>
                  <a:gd name="connsiteY27" fmla="*/ 1045051 h 2446468"/>
                  <a:gd name="connsiteX28" fmla="*/ 23061 w 2353201"/>
                  <a:gd name="connsiteY28" fmla="*/ 945659 h 2446468"/>
                  <a:gd name="connsiteX29" fmla="*/ 23061 w 2353201"/>
                  <a:gd name="connsiteY29" fmla="*/ 657425 h 2446468"/>
                  <a:gd name="connsiteX30" fmla="*/ 102574 w 2353201"/>
                  <a:gd name="connsiteY30" fmla="*/ 508338 h 2446468"/>
                  <a:gd name="connsiteX31" fmla="*/ 172148 w 2353201"/>
                  <a:gd name="connsiteY31" fmla="*/ 379129 h 2446468"/>
                  <a:gd name="connsiteX32" fmla="*/ 220657 w 2353201"/>
                  <a:gd name="connsiteY32" fmla="*/ 289973 h 2446468"/>
                  <a:gd name="connsiteX33" fmla="*/ 291121 w 2353201"/>
                  <a:gd name="connsiteY33" fmla="*/ 209570 h 2446468"/>
                  <a:gd name="connsiteX34" fmla="*/ 362213 w 2353201"/>
                  <a:gd name="connsiteY34" fmla="*/ 171796 h 2446468"/>
                  <a:gd name="connsiteX0" fmla="*/ 390865 w 2353201"/>
                  <a:gd name="connsiteY0" fmla="*/ 72701 h 2446468"/>
                  <a:gd name="connsiteX1" fmla="*/ 547128 w 2353201"/>
                  <a:gd name="connsiteY1" fmla="*/ 18529 h 2446468"/>
                  <a:gd name="connsiteX2" fmla="*/ 815595 w 2353201"/>
                  <a:gd name="connsiteY2" fmla="*/ 12233 h 2446468"/>
                  <a:gd name="connsiteX3" fmla="*/ 1130176 w 2353201"/>
                  <a:gd name="connsiteY3" fmla="*/ 4125 h 2446468"/>
                  <a:gd name="connsiteX4" fmla="*/ 1339066 w 2353201"/>
                  <a:gd name="connsiteY4" fmla="*/ 84100 h 2446468"/>
                  <a:gd name="connsiteX5" fmla="*/ 1624981 w 2353201"/>
                  <a:gd name="connsiteY5" fmla="*/ 208666 h 2446468"/>
                  <a:gd name="connsiteX6" fmla="*/ 1929258 w 2353201"/>
                  <a:gd name="connsiteY6" fmla="*/ 393212 h 2446468"/>
                  <a:gd name="connsiteX7" fmla="*/ 2130157 w 2353201"/>
                  <a:gd name="connsiteY7" fmla="*/ 587851 h 2446468"/>
                  <a:gd name="connsiteX8" fmla="*/ 2272223 w 2353201"/>
                  <a:gd name="connsiteY8" fmla="*/ 809473 h 2446468"/>
                  <a:gd name="connsiteX9" fmla="*/ 2348817 w 2353201"/>
                  <a:gd name="connsiteY9" fmla="*/ 1134503 h 2446468"/>
                  <a:gd name="connsiteX10" fmla="*/ 2330175 w 2353201"/>
                  <a:gd name="connsiteY10" fmla="*/ 1396041 h 2446468"/>
                  <a:gd name="connsiteX11" fmla="*/ 2279243 w 2353201"/>
                  <a:gd name="connsiteY11" fmla="*/ 1551946 h 2446468"/>
                  <a:gd name="connsiteX12" fmla="*/ 2150035 w 2353201"/>
                  <a:gd name="connsiteY12" fmla="*/ 1840181 h 2446468"/>
                  <a:gd name="connsiteX13" fmla="*/ 1881678 w 2353201"/>
                  <a:gd name="connsiteY13" fmla="*/ 2237746 h 2446468"/>
                  <a:gd name="connsiteX14" fmla="*/ 1782287 w 2353201"/>
                  <a:gd name="connsiteY14" fmla="*/ 2327198 h 2446468"/>
                  <a:gd name="connsiteX15" fmla="*/ 1622134 w 2353201"/>
                  <a:gd name="connsiteY15" fmla="*/ 2417820 h 2446468"/>
                  <a:gd name="connsiteX16" fmla="*/ 1424478 w 2353201"/>
                  <a:gd name="connsiteY16" fmla="*/ 2446468 h 2446468"/>
                  <a:gd name="connsiteX17" fmla="*/ 1069906 w 2353201"/>
                  <a:gd name="connsiteY17" fmla="*/ 2423470 h 2446468"/>
                  <a:gd name="connsiteX18" fmla="*/ 723915 w 2353201"/>
                  <a:gd name="connsiteY18" fmla="*/ 2347355 h 2446468"/>
                  <a:gd name="connsiteX19" fmla="*/ 410648 w 2353201"/>
                  <a:gd name="connsiteY19" fmla="*/ 2186829 h 2446468"/>
                  <a:gd name="connsiteX20" fmla="*/ 301826 w 2353201"/>
                  <a:gd name="connsiteY20" fmla="*/ 2008145 h 2446468"/>
                  <a:gd name="connsiteX21" fmla="*/ 247095 w 2353201"/>
                  <a:gd name="connsiteY21" fmla="*/ 1753185 h 2446468"/>
                  <a:gd name="connsiteX22" fmla="*/ 241722 w 2353201"/>
                  <a:gd name="connsiteY22" fmla="*/ 1611581 h 2446468"/>
                  <a:gd name="connsiteX23" fmla="*/ 221843 w 2353201"/>
                  <a:gd name="connsiteY23" fmla="*/ 1502251 h 2446468"/>
                  <a:gd name="connsiteX24" fmla="*/ 182087 w 2353201"/>
                  <a:gd name="connsiteY24" fmla="*/ 1412798 h 2446468"/>
                  <a:gd name="connsiteX25" fmla="*/ 162209 w 2353201"/>
                  <a:gd name="connsiteY25" fmla="*/ 1353164 h 2446468"/>
                  <a:gd name="connsiteX26" fmla="*/ 122452 w 2353201"/>
                  <a:gd name="connsiteY26" fmla="*/ 1134503 h 2446468"/>
                  <a:gd name="connsiteX27" fmla="*/ 72757 w 2353201"/>
                  <a:gd name="connsiteY27" fmla="*/ 1045051 h 2446468"/>
                  <a:gd name="connsiteX28" fmla="*/ 23061 w 2353201"/>
                  <a:gd name="connsiteY28" fmla="*/ 945659 h 2446468"/>
                  <a:gd name="connsiteX29" fmla="*/ 23061 w 2353201"/>
                  <a:gd name="connsiteY29" fmla="*/ 657425 h 2446468"/>
                  <a:gd name="connsiteX30" fmla="*/ 102574 w 2353201"/>
                  <a:gd name="connsiteY30" fmla="*/ 508338 h 2446468"/>
                  <a:gd name="connsiteX31" fmla="*/ 172148 w 2353201"/>
                  <a:gd name="connsiteY31" fmla="*/ 379129 h 2446468"/>
                  <a:gd name="connsiteX32" fmla="*/ 220657 w 2353201"/>
                  <a:gd name="connsiteY32" fmla="*/ 289973 h 2446468"/>
                  <a:gd name="connsiteX33" fmla="*/ 291121 w 2353201"/>
                  <a:gd name="connsiteY33" fmla="*/ 209570 h 2446468"/>
                  <a:gd name="connsiteX34" fmla="*/ 390865 w 2353201"/>
                  <a:gd name="connsiteY34" fmla="*/ 72701 h 2446468"/>
                  <a:gd name="connsiteX0" fmla="*/ 390865 w 2353201"/>
                  <a:gd name="connsiteY0" fmla="*/ 87629 h 2461396"/>
                  <a:gd name="connsiteX1" fmla="*/ 547128 w 2353201"/>
                  <a:gd name="connsiteY1" fmla="*/ 33457 h 2461396"/>
                  <a:gd name="connsiteX2" fmla="*/ 821834 w 2353201"/>
                  <a:gd name="connsiteY2" fmla="*/ 606 h 2461396"/>
                  <a:gd name="connsiteX3" fmla="*/ 1130176 w 2353201"/>
                  <a:gd name="connsiteY3" fmla="*/ 19053 h 2461396"/>
                  <a:gd name="connsiteX4" fmla="*/ 1339066 w 2353201"/>
                  <a:gd name="connsiteY4" fmla="*/ 99028 h 2461396"/>
                  <a:gd name="connsiteX5" fmla="*/ 1624981 w 2353201"/>
                  <a:gd name="connsiteY5" fmla="*/ 223594 h 2461396"/>
                  <a:gd name="connsiteX6" fmla="*/ 1929258 w 2353201"/>
                  <a:gd name="connsiteY6" fmla="*/ 408140 h 2461396"/>
                  <a:gd name="connsiteX7" fmla="*/ 2130157 w 2353201"/>
                  <a:gd name="connsiteY7" fmla="*/ 602779 h 2461396"/>
                  <a:gd name="connsiteX8" fmla="*/ 2272223 w 2353201"/>
                  <a:gd name="connsiteY8" fmla="*/ 824401 h 2461396"/>
                  <a:gd name="connsiteX9" fmla="*/ 2348817 w 2353201"/>
                  <a:gd name="connsiteY9" fmla="*/ 1149431 h 2461396"/>
                  <a:gd name="connsiteX10" fmla="*/ 2330175 w 2353201"/>
                  <a:gd name="connsiteY10" fmla="*/ 1410969 h 2461396"/>
                  <a:gd name="connsiteX11" fmla="*/ 2279243 w 2353201"/>
                  <a:gd name="connsiteY11" fmla="*/ 1566874 h 2461396"/>
                  <a:gd name="connsiteX12" fmla="*/ 2150035 w 2353201"/>
                  <a:gd name="connsiteY12" fmla="*/ 1855109 h 2461396"/>
                  <a:gd name="connsiteX13" fmla="*/ 1881678 w 2353201"/>
                  <a:gd name="connsiteY13" fmla="*/ 2252674 h 2461396"/>
                  <a:gd name="connsiteX14" fmla="*/ 1782287 w 2353201"/>
                  <a:gd name="connsiteY14" fmla="*/ 2342126 h 2461396"/>
                  <a:gd name="connsiteX15" fmla="*/ 1622134 w 2353201"/>
                  <a:gd name="connsiteY15" fmla="*/ 2432748 h 2461396"/>
                  <a:gd name="connsiteX16" fmla="*/ 1424478 w 2353201"/>
                  <a:gd name="connsiteY16" fmla="*/ 2461396 h 2461396"/>
                  <a:gd name="connsiteX17" fmla="*/ 1069906 w 2353201"/>
                  <a:gd name="connsiteY17" fmla="*/ 2438398 h 2461396"/>
                  <a:gd name="connsiteX18" fmla="*/ 723915 w 2353201"/>
                  <a:gd name="connsiteY18" fmla="*/ 2362283 h 2461396"/>
                  <a:gd name="connsiteX19" fmla="*/ 410648 w 2353201"/>
                  <a:gd name="connsiteY19" fmla="*/ 2201757 h 2461396"/>
                  <a:gd name="connsiteX20" fmla="*/ 301826 w 2353201"/>
                  <a:gd name="connsiteY20" fmla="*/ 2023073 h 2461396"/>
                  <a:gd name="connsiteX21" fmla="*/ 247095 w 2353201"/>
                  <a:gd name="connsiteY21" fmla="*/ 1768113 h 2461396"/>
                  <a:gd name="connsiteX22" fmla="*/ 241722 w 2353201"/>
                  <a:gd name="connsiteY22" fmla="*/ 1626509 h 2461396"/>
                  <a:gd name="connsiteX23" fmla="*/ 221843 w 2353201"/>
                  <a:gd name="connsiteY23" fmla="*/ 1517179 h 2461396"/>
                  <a:gd name="connsiteX24" fmla="*/ 182087 w 2353201"/>
                  <a:gd name="connsiteY24" fmla="*/ 1427726 h 2461396"/>
                  <a:gd name="connsiteX25" fmla="*/ 162209 w 2353201"/>
                  <a:gd name="connsiteY25" fmla="*/ 1368092 h 2461396"/>
                  <a:gd name="connsiteX26" fmla="*/ 122452 w 2353201"/>
                  <a:gd name="connsiteY26" fmla="*/ 1149431 h 2461396"/>
                  <a:gd name="connsiteX27" fmla="*/ 72757 w 2353201"/>
                  <a:gd name="connsiteY27" fmla="*/ 1059979 h 2461396"/>
                  <a:gd name="connsiteX28" fmla="*/ 23061 w 2353201"/>
                  <a:gd name="connsiteY28" fmla="*/ 960587 h 2461396"/>
                  <a:gd name="connsiteX29" fmla="*/ 23061 w 2353201"/>
                  <a:gd name="connsiteY29" fmla="*/ 672353 h 2461396"/>
                  <a:gd name="connsiteX30" fmla="*/ 102574 w 2353201"/>
                  <a:gd name="connsiteY30" fmla="*/ 523266 h 2461396"/>
                  <a:gd name="connsiteX31" fmla="*/ 172148 w 2353201"/>
                  <a:gd name="connsiteY31" fmla="*/ 394057 h 2461396"/>
                  <a:gd name="connsiteX32" fmla="*/ 220657 w 2353201"/>
                  <a:gd name="connsiteY32" fmla="*/ 304901 h 2461396"/>
                  <a:gd name="connsiteX33" fmla="*/ 291121 w 2353201"/>
                  <a:gd name="connsiteY33" fmla="*/ 224498 h 2461396"/>
                  <a:gd name="connsiteX34" fmla="*/ 390865 w 2353201"/>
                  <a:gd name="connsiteY34" fmla="*/ 87629 h 2461396"/>
                  <a:gd name="connsiteX0" fmla="*/ 390865 w 2353201"/>
                  <a:gd name="connsiteY0" fmla="*/ 87303 h 2461070"/>
                  <a:gd name="connsiteX1" fmla="*/ 547128 w 2353201"/>
                  <a:gd name="connsiteY1" fmla="*/ 33131 h 2461070"/>
                  <a:gd name="connsiteX2" fmla="*/ 821834 w 2353201"/>
                  <a:gd name="connsiteY2" fmla="*/ 280 h 2461070"/>
                  <a:gd name="connsiteX3" fmla="*/ 1130176 w 2353201"/>
                  <a:gd name="connsiteY3" fmla="*/ 18727 h 2461070"/>
                  <a:gd name="connsiteX4" fmla="*/ 1366734 w 2353201"/>
                  <a:gd name="connsiteY4" fmla="*/ 43288 h 2461070"/>
                  <a:gd name="connsiteX5" fmla="*/ 1624981 w 2353201"/>
                  <a:gd name="connsiteY5" fmla="*/ 223268 h 2461070"/>
                  <a:gd name="connsiteX6" fmla="*/ 1929258 w 2353201"/>
                  <a:gd name="connsiteY6" fmla="*/ 407814 h 2461070"/>
                  <a:gd name="connsiteX7" fmla="*/ 2130157 w 2353201"/>
                  <a:gd name="connsiteY7" fmla="*/ 602453 h 2461070"/>
                  <a:gd name="connsiteX8" fmla="*/ 2272223 w 2353201"/>
                  <a:gd name="connsiteY8" fmla="*/ 824075 h 2461070"/>
                  <a:gd name="connsiteX9" fmla="*/ 2348817 w 2353201"/>
                  <a:gd name="connsiteY9" fmla="*/ 1149105 h 2461070"/>
                  <a:gd name="connsiteX10" fmla="*/ 2330175 w 2353201"/>
                  <a:gd name="connsiteY10" fmla="*/ 1410643 h 2461070"/>
                  <a:gd name="connsiteX11" fmla="*/ 2279243 w 2353201"/>
                  <a:gd name="connsiteY11" fmla="*/ 1566548 h 2461070"/>
                  <a:gd name="connsiteX12" fmla="*/ 2150035 w 2353201"/>
                  <a:gd name="connsiteY12" fmla="*/ 1854783 h 2461070"/>
                  <a:gd name="connsiteX13" fmla="*/ 1881678 w 2353201"/>
                  <a:gd name="connsiteY13" fmla="*/ 2252348 h 2461070"/>
                  <a:gd name="connsiteX14" fmla="*/ 1782287 w 2353201"/>
                  <a:gd name="connsiteY14" fmla="*/ 2341800 h 2461070"/>
                  <a:gd name="connsiteX15" fmla="*/ 1622134 w 2353201"/>
                  <a:gd name="connsiteY15" fmla="*/ 2432422 h 2461070"/>
                  <a:gd name="connsiteX16" fmla="*/ 1424478 w 2353201"/>
                  <a:gd name="connsiteY16" fmla="*/ 2461070 h 2461070"/>
                  <a:gd name="connsiteX17" fmla="*/ 1069906 w 2353201"/>
                  <a:gd name="connsiteY17" fmla="*/ 2438072 h 2461070"/>
                  <a:gd name="connsiteX18" fmla="*/ 723915 w 2353201"/>
                  <a:gd name="connsiteY18" fmla="*/ 2361957 h 2461070"/>
                  <a:gd name="connsiteX19" fmla="*/ 410648 w 2353201"/>
                  <a:gd name="connsiteY19" fmla="*/ 2201431 h 2461070"/>
                  <a:gd name="connsiteX20" fmla="*/ 301826 w 2353201"/>
                  <a:gd name="connsiteY20" fmla="*/ 2022747 h 2461070"/>
                  <a:gd name="connsiteX21" fmla="*/ 247095 w 2353201"/>
                  <a:gd name="connsiteY21" fmla="*/ 1767787 h 2461070"/>
                  <a:gd name="connsiteX22" fmla="*/ 241722 w 2353201"/>
                  <a:gd name="connsiteY22" fmla="*/ 1626183 h 2461070"/>
                  <a:gd name="connsiteX23" fmla="*/ 221843 w 2353201"/>
                  <a:gd name="connsiteY23" fmla="*/ 1516853 h 2461070"/>
                  <a:gd name="connsiteX24" fmla="*/ 182087 w 2353201"/>
                  <a:gd name="connsiteY24" fmla="*/ 1427400 h 2461070"/>
                  <a:gd name="connsiteX25" fmla="*/ 162209 w 2353201"/>
                  <a:gd name="connsiteY25" fmla="*/ 1367766 h 2461070"/>
                  <a:gd name="connsiteX26" fmla="*/ 122452 w 2353201"/>
                  <a:gd name="connsiteY26" fmla="*/ 1149105 h 2461070"/>
                  <a:gd name="connsiteX27" fmla="*/ 72757 w 2353201"/>
                  <a:gd name="connsiteY27" fmla="*/ 1059653 h 2461070"/>
                  <a:gd name="connsiteX28" fmla="*/ 23061 w 2353201"/>
                  <a:gd name="connsiteY28" fmla="*/ 960261 h 2461070"/>
                  <a:gd name="connsiteX29" fmla="*/ 23061 w 2353201"/>
                  <a:gd name="connsiteY29" fmla="*/ 672027 h 2461070"/>
                  <a:gd name="connsiteX30" fmla="*/ 102574 w 2353201"/>
                  <a:gd name="connsiteY30" fmla="*/ 522940 h 2461070"/>
                  <a:gd name="connsiteX31" fmla="*/ 172148 w 2353201"/>
                  <a:gd name="connsiteY31" fmla="*/ 393731 h 2461070"/>
                  <a:gd name="connsiteX32" fmla="*/ 220657 w 2353201"/>
                  <a:gd name="connsiteY32" fmla="*/ 304575 h 2461070"/>
                  <a:gd name="connsiteX33" fmla="*/ 291121 w 2353201"/>
                  <a:gd name="connsiteY33" fmla="*/ 224172 h 2461070"/>
                  <a:gd name="connsiteX34" fmla="*/ 390865 w 2353201"/>
                  <a:gd name="connsiteY34" fmla="*/ 87303 h 2461070"/>
                  <a:gd name="connsiteX0" fmla="*/ 390865 w 2353201"/>
                  <a:gd name="connsiteY0" fmla="*/ 95194 h 2468961"/>
                  <a:gd name="connsiteX1" fmla="*/ 547128 w 2353201"/>
                  <a:gd name="connsiteY1" fmla="*/ 41022 h 2468961"/>
                  <a:gd name="connsiteX2" fmla="*/ 821834 w 2353201"/>
                  <a:gd name="connsiteY2" fmla="*/ 8171 h 2468961"/>
                  <a:gd name="connsiteX3" fmla="*/ 1098048 w 2353201"/>
                  <a:gd name="connsiteY3" fmla="*/ 3326 h 2468961"/>
                  <a:gd name="connsiteX4" fmla="*/ 1366734 w 2353201"/>
                  <a:gd name="connsiteY4" fmla="*/ 51179 h 2468961"/>
                  <a:gd name="connsiteX5" fmla="*/ 1624981 w 2353201"/>
                  <a:gd name="connsiteY5" fmla="*/ 231159 h 2468961"/>
                  <a:gd name="connsiteX6" fmla="*/ 1929258 w 2353201"/>
                  <a:gd name="connsiteY6" fmla="*/ 415705 h 2468961"/>
                  <a:gd name="connsiteX7" fmla="*/ 2130157 w 2353201"/>
                  <a:gd name="connsiteY7" fmla="*/ 610344 h 2468961"/>
                  <a:gd name="connsiteX8" fmla="*/ 2272223 w 2353201"/>
                  <a:gd name="connsiteY8" fmla="*/ 831966 h 2468961"/>
                  <a:gd name="connsiteX9" fmla="*/ 2348817 w 2353201"/>
                  <a:gd name="connsiteY9" fmla="*/ 1156996 h 2468961"/>
                  <a:gd name="connsiteX10" fmla="*/ 2330175 w 2353201"/>
                  <a:gd name="connsiteY10" fmla="*/ 1418534 h 2468961"/>
                  <a:gd name="connsiteX11" fmla="*/ 2279243 w 2353201"/>
                  <a:gd name="connsiteY11" fmla="*/ 1574439 h 2468961"/>
                  <a:gd name="connsiteX12" fmla="*/ 2150035 w 2353201"/>
                  <a:gd name="connsiteY12" fmla="*/ 1862674 h 2468961"/>
                  <a:gd name="connsiteX13" fmla="*/ 1881678 w 2353201"/>
                  <a:gd name="connsiteY13" fmla="*/ 2260239 h 2468961"/>
                  <a:gd name="connsiteX14" fmla="*/ 1782287 w 2353201"/>
                  <a:gd name="connsiteY14" fmla="*/ 2349691 h 2468961"/>
                  <a:gd name="connsiteX15" fmla="*/ 1622134 w 2353201"/>
                  <a:gd name="connsiteY15" fmla="*/ 2440313 h 2468961"/>
                  <a:gd name="connsiteX16" fmla="*/ 1424478 w 2353201"/>
                  <a:gd name="connsiteY16" fmla="*/ 2468961 h 2468961"/>
                  <a:gd name="connsiteX17" fmla="*/ 1069906 w 2353201"/>
                  <a:gd name="connsiteY17" fmla="*/ 2445963 h 2468961"/>
                  <a:gd name="connsiteX18" fmla="*/ 723915 w 2353201"/>
                  <a:gd name="connsiteY18" fmla="*/ 2369848 h 2468961"/>
                  <a:gd name="connsiteX19" fmla="*/ 410648 w 2353201"/>
                  <a:gd name="connsiteY19" fmla="*/ 2209322 h 2468961"/>
                  <a:gd name="connsiteX20" fmla="*/ 301826 w 2353201"/>
                  <a:gd name="connsiteY20" fmla="*/ 2030638 h 2468961"/>
                  <a:gd name="connsiteX21" fmla="*/ 247095 w 2353201"/>
                  <a:gd name="connsiteY21" fmla="*/ 1775678 h 2468961"/>
                  <a:gd name="connsiteX22" fmla="*/ 241722 w 2353201"/>
                  <a:gd name="connsiteY22" fmla="*/ 1634074 h 2468961"/>
                  <a:gd name="connsiteX23" fmla="*/ 221843 w 2353201"/>
                  <a:gd name="connsiteY23" fmla="*/ 1524744 h 2468961"/>
                  <a:gd name="connsiteX24" fmla="*/ 182087 w 2353201"/>
                  <a:gd name="connsiteY24" fmla="*/ 1435291 h 2468961"/>
                  <a:gd name="connsiteX25" fmla="*/ 162209 w 2353201"/>
                  <a:gd name="connsiteY25" fmla="*/ 1375657 h 2468961"/>
                  <a:gd name="connsiteX26" fmla="*/ 122452 w 2353201"/>
                  <a:gd name="connsiteY26" fmla="*/ 1156996 h 2468961"/>
                  <a:gd name="connsiteX27" fmla="*/ 72757 w 2353201"/>
                  <a:gd name="connsiteY27" fmla="*/ 1067544 h 2468961"/>
                  <a:gd name="connsiteX28" fmla="*/ 23061 w 2353201"/>
                  <a:gd name="connsiteY28" fmla="*/ 968152 h 2468961"/>
                  <a:gd name="connsiteX29" fmla="*/ 23061 w 2353201"/>
                  <a:gd name="connsiteY29" fmla="*/ 679918 h 2468961"/>
                  <a:gd name="connsiteX30" fmla="*/ 102574 w 2353201"/>
                  <a:gd name="connsiteY30" fmla="*/ 530831 h 2468961"/>
                  <a:gd name="connsiteX31" fmla="*/ 172148 w 2353201"/>
                  <a:gd name="connsiteY31" fmla="*/ 401622 h 2468961"/>
                  <a:gd name="connsiteX32" fmla="*/ 220657 w 2353201"/>
                  <a:gd name="connsiteY32" fmla="*/ 312466 h 2468961"/>
                  <a:gd name="connsiteX33" fmla="*/ 291121 w 2353201"/>
                  <a:gd name="connsiteY33" fmla="*/ 232063 h 2468961"/>
                  <a:gd name="connsiteX34" fmla="*/ 390865 w 2353201"/>
                  <a:gd name="connsiteY34" fmla="*/ 95194 h 2468961"/>
                  <a:gd name="connsiteX0" fmla="*/ 390865 w 2353201"/>
                  <a:gd name="connsiteY0" fmla="*/ 95194 h 2468961"/>
                  <a:gd name="connsiteX1" fmla="*/ 547128 w 2353201"/>
                  <a:gd name="connsiteY1" fmla="*/ 41022 h 2468961"/>
                  <a:gd name="connsiteX2" fmla="*/ 821834 w 2353201"/>
                  <a:gd name="connsiteY2" fmla="*/ 8171 h 2468961"/>
                  <a:gd name="connsiteX3" fmla="*/ 1098048 w 2353201"/>
                  <a:gd name="connsiteY3" fmla="*/ 3326 h 2468961"/>
                  <a:gd name="connsiteX4" fmla="*/ 1366734 w 2353201"/>
                  <a:gd name="connsiteY4" fmla="*/ 51179 h 2468961"/>
                  <a:gd name="connsiteX5" fmla="*/ 1668997 w 2353201"/>
                  <a:gd name="connsiteY5" fmla="*/ 214236 h 2468961"/>
                  <a:gd name="connsiteX6" fmla="*/ 1929258 w 2353201"/>
                  <a:gd name="connsiteY6" fmla="*/ 415705 h 2468961"/>
                  <a:gd name="connsiteX7" fmla="*/ 2130157 w 2353201"/>
                  <a:gd name="connsiteY7" fmla="*/ 610344 h 2468961"/>
                  <a:gd name="connsiteX8" fmla="*/ 2272223 w 2353201"/>
                  <a:gd name="connsiteY8" fmla="*/ 831966 h 2468961"/>
                  <a:gd name="connsiteX9" fmla="*/ 2348817 w 2353201"/>
                  <a:gd name="connsiteY9" fmla="*/ 1156996 h 2468961"/>
                  <a:gd name="connsiteX10" fmla="*/ 2330175 w 2353201"/>
                  <a:gd name="connsiteY10" fmla="*/ 1418534 h 2468961"/>
                  <a:gd name="connsiteX11" fmla="*/ 2279243 w 2353201"/>
                  <a:gd name="connsiteY11" fmla="*/ 1574439 h 2468961"/>
                  <a:gd name="connsiteX12" fmla="*/ 2150035 w 2353201"/>
                  <a:gd name="connsiteY12" fmla="*/ 1862674 h 2468961"/>
                  <a:gd name="connsiteX13" fmla="*/ 1881678 w 2353201"/>
                  <a:gd name="connsiteY13" fmla="*/ 2260239 h 2468961"/>
                  <a:gd name="connsiteX14" fmla="*/ 1782287 w 2353201"/>
                  <a:gd name="connsiteY14" fmla="*/ 2349691 h 2468961"/>
                  <a:gd name="connsiteX15" fmla="*/ 1622134 w 2353201"/>
                  <a:gd name="connsiteY15" fmla="*/ 2440313 h 2468961"/>
                  <a:gd name="connsiteX16" fmla="*/ 1424478 w 2353201"/>
                  <a:gd name="connsiteY16" fmla="*/ 2468961 h 2468961"/>
                  <a:gd name="connsiteX17" fmla="*/ 1069906 w 2353201"/>
                  <a:gd name="connsiteY17" fmla="*/ 2445963 h 2468961"/>
                  <a:gd name="connsiteX18" fmla="*/ 723915 w 2353201"/>
                  <a:gd name="connsiteY18" fmla="*/ 2369848 h 2468961"/>
                  <a:gd name="connsiteX19" fmla="*/ 410648 w 2353201"/>
                  <a:gd name="connsiteY19" fmla="*/ 2209322 h 2468961"/>
                  <a:gd name="connsiteX20" fmla="*/ 301826 w 2353201"/>
                  <a:gd name="connsiteY20" fmla="*/ 2030638 h 2468961"/>
                  <a:gd name="connsiteX21" fmla="*/ 247095 w 2353201"/>
                  <a:gd name="connsiteY21" fmla="*/ 1775678 h 2468961"/>
                  <a:gd name="connsiteX22" fmla="*/ 241722 w 2353201"/>
                  <a:gd name="connsiteY22" fmla="*/ 1634074 h 2468961"/>
                  <a:gd name="connsiteX23" fmla="*/ 221843 w 2353201"/>
                  <a:gd name="connsiteY23" fmla="*/ 1524744 h 2468961"/>
                  <a:gd name="connsiteX24" fmla="*/ 182087 w 2353201"/>
                  <a:gd name="connsiteY24" fmla="*/ 1435291 h 2468961"/>
                  <a:gd name="connsiteX25" fmla="*/ 162209 w 2353201"/>
                  <a:gd name="connsiteY25" fmla="*/ 1375657 h 2468961"/>
                  <a:gd name="connsiteX26" fmla="*/ 122452 w 2353201"/>
                  <a:gd name="connsiteY26" fmla="*/ 1156996 h 2468961"/>
                  <a:gd name="connsiteX27" fmla="*/ 72757 w 2353201"/>
                  <a:gd name="connsiteY27" fmla="*/ 1067544 h 2468961"/>
                  <a:gd name="connsiteX28" fmla="*/ 23061 w 2353201"/>
                  <a:gd name="connsiteY28" fmla="*/ 968152 h 2468961"/>
                  <a:gd name="connsiteX29" fmla="*/ 23061 w 2353201"/>
                  <a:gd name="connsiteY29" fmla="*/ 679918 h 2468961"/>
                  <a:gd name="connsiteX30" fmla="*/ 102574 w 2353201"/>
                  <a:gd name="connsiteY30" fmla="*/ 530831 h 2468961"/>
                  <a:gd name="connsiteX31" fmla="*/ 172148 w 2353201"/>
                  <a:gd name="connsiteY31" fmla="*/ 401622 h 2468961"/>
                  <a:gd name="connsiteX32" fmla="*/ 220657 w 2353201"/>
                  <a:gd name="connsiteY32" fmla="*/ 312466 h 2468961"/>
                  <a:gd name="connsiteX33" fmla="*/ 291121 w 2353201"/>
                  <a:gd name="connsiteY33" fmla="*/ 232063 h 2468961"/>
                  <a:gd name="connsiteX34" fmla="*/ 390865 w 2353201"/>
                  <a:gd name="connsiteY34" fmla="*/ 95194 h 2468961"/>
                  <a:gd name="connsiteX0" fmla="*/ 390865 w 2353201"/>
                  <a:gd name="connsiteY0" fmla="*/ 95194 h 2468961"/>
                  <a:gd name="connsiteX1" fmla="*/ 547128 w 2353201"/>
                  <a:gd name="connsiteY1" fmla="*/ 41022 h 2468961"/>
                  <a:gd name="connsiteX2" fmla="*/ 821834 w 2353201"/>
                  <a:gd name="connsiteY2" fmla="*/ 8171 h 2468961"/>
                  <a:gd name="connsiteX3" fmla="*/ 1098048 w 2353201"/>
                  <a:gd name="connsiteY3" fmla="*/ 3326 h 2468961"/>
                  <a:gd name="connsiteX4" fmla="*/ 1366734 w 2353201"/>
                  <a:gd name="connsiteY4" fmla="*/ 51179 h 2468961"/>
                  <a:gd name="connsiteX5" fmla="*/ 1668997 w 2353201"/>
                  <a:gd name="connsiteY5" fmla="*/ 214236 h 2468961"/>
                  <a:gd name="connsiteX6" fmla="*/ 1959639 w 2353201"/>
                  <a:gd name="connsiteY6" fmla="*/ 411095 h 2468961"/>
                  <a:gd name="connsiteX7" fmla="*/ 2130157 w 2353201"/>
                  <a:gd name="connsiteY7" fmla="*/ 610344 h 2468961"/>
                  <a:gd name="connsiteX8" fmla="*/ 2272223 w 2353201"/>
                  <a:gd name="connsiteY8" fmla="*/ 831966 h 2468961"/>
                  <a:gd name="connsiteX9" fmla="*/ 2348817 w 2353201"/>
                  <a:gd name="connsiteY9" fmla="*/ 1156996 h 2468961"/>
                  <a:gd name="connsiteX10" fmla="*/ 2330175 w 2353201"/>
                  <a:gd name="connsiteY10" fmla="*/ 1418534 h 2468961"/>
                  <a:gd name="connsiteX11" fmla="*/ 2279243 w 2353201"/>
                  <a:gd name="connsiteY11" fmla="*/ 1574439 h 2468961"/>
                  <a:gd name="connsiteX12" fmla="*/ 2150035 w 2353201"/>
                  <a:gd name="connsiteY12" fmla="*/ 1862674 h 2468961"/>
                  <a:gd name="connsiteX13" fmla="*/ 1881678 w 2353201"/>
                  <a:gd name="connsiteY13" fmla="*/ 2260239 h 2468961"/>
                  <a:gd name="connsiteX14" fmla="*/ 1782287 w 2353201"/>
                  <a:gd name="connsiteY14" fmla="*/ 2349691 h 2468961"/>
                  <a:gd name="connsiteX15" fmla="*/ 1622134 w 2353201"/>
                  <a:gd name="connsiteY15" fmla="*/ 2440313 h 2468961"/>
                  <a:gd name="connsiteX16" fmla="*/ 1424478 w 2353201"/>
                  <a:gd name="connsiteY16" fmla="*/ 2468961 h 2468961"/>
                  <a:gd name="connsiteX17" fmla="*/ 1069906 w 2353201"/>
                  <a:gd name="connsiteY17" fmla="*/ 2445963 h 2468961"/>
                  <a:gd name="connsiteX18" fmla="*/ 723915 w 2353201"/>
                  <a:gd name="connsiteY18" fmla="*/ 2369848 h 2468961"/>
                  <a:gd name="connsiteX19" fmla="*/ 410648 w 2353201"/>
                  <a:gd name="connsiteY19" fmla="*/ 2209322 h 2468961"/>
                  <a:gd name="connsiteX20" fmla="*/ 301826 w 2353201"/>
                  <a:gd name="connsiteY20" fmla="*/ 2030638 h 2468961"/>
                  <a:gd name="connsiteX21" fmla="*/ 247095 w 2353201"/>
                  <a:gd name="connsiteY21" fmla="*/ 1775678 h 2468961"/>
                  <a:gd name="connsiteX22" fmla="*/ 241722 w 2353201"/>
                  <a:gd name="connsiteY22" fmla="*/ 1634074 h 2468961"/>
                  <a:gd name="connsiteX23" fmla="*/ 221843 w 2353201"/>
                  <a:gd name="connsiteY23" fmla="*/ 1524744 h 2468961"/>
                  <a:gd name="connsiteX24" fmla="*/ 182087 w 2353201"/>
                  <a:gd name="connsiteY24" fmla="*/ 1435291 h 2468961"/>
                  <a:gd name="connsiteX25" fmla="*/ 162209 w 2353201"/>
                  <a:gd name="connsiteY25" fmla="*/ 1375657 h 2468961"/>
                  <a:gd name="connsiteX26" fmla="*/ 122452 w 2353201"/>
                  <a:gd name="connsiteY26" fmla="*/ 1156996 h 2468961"/>
                  <a:gd name="connsiteX27" fmla="*/ 72757 w 2353201"/>
                  <a:gd name="connsiteY27" fmla="*/ 1067544 h 2468961"/>
                  <a:gd name="connsiteX28" fmla="*/ 23061 w 2353201"/>
                  <a:gd name="connsiteY28" fmla="*/ 968152 h 2468961"/>
                  <a:gd name="connsiteX29" fmla="*/ 23061 w 2353201"/>
                  <a:gd name="connsiteY29" fmla="*/ 679918 h 2468961"/>
                  <a:gd name="connsiteX30" fmla="*/ 102574 w 2353201"/>
                  <a:gd name="connsiteY30" fmla="*/ 530831 h 2468961"/>
                  <a:gd name="connsiteX31" fmla="*/ 172148 w 2353201"/>
                  <a:gd name="connsiteY31" fmla="*/ 401622 h 2468961"/>
                  <a:gd name="connsiteX32" fmla="*/ 220657 w 2353201"/>
                  <a:gd name="connsiteY32" fmla="*/ 312466 h 2468961"/>
                  <a:gd name="connsiteX33" fmla="*/ 291121 w 2353201"/>
                  <a:gd name="connsiteY33" fmla="*/ 232063 h 2468961"/>
                  <a:gd name="connsiteX34" fmla="*/ 390865 w 2353201"/>
                  <a:gd name="connsiteY34" fmla="*/ 95194 h 2468961"/>
                  <a:gd name="connsiteX0" fmla="*/ 390865 w 2353201"/>
                  <a:gd name="connsiteY0" fmla="*/ 123278 h 2497045"/>
                  <a:gd name="connsiteX1" fmla="*/ 547128 w 2353201"/>
                  <a:gd name="connsiteY1" fmla="*/ 69106 h 2497045"/>
                  <a:gd name="connsiteX2" fmla="*/ 834502 w 2353201"/>
                  <a:gd name="connsiteY2" fmla="*/ 1043 h 2497045"/>
                  <a:gd name="connsiteX3" fmla="*/ 1098048 w 2353201"/>
                  <a:gd name="connsiteY3" fmla="*/ 31410 h 2497045"/>
                  <a:gd name="connsiteX4" fmla="*/ 1366734 w 2353201"/>
                  <a:gd name="connsiteY4" fmla="*/ 79263 h 2497045"/>
                  <a:gd name="connsiteX5" fmla="*/ 1668997 w 2353201"/>
                  <a:gd name="connsiteY5" fmla="*/ 242320 h 2497045"/>
                  <a:gd name="connsiteX6" fmla="*/ 1959639 w 2353201"/>
                  <a:gd name="connsiteY6" fmla="*/ 439179 h 2497045"/>
                  <a:gd name="connsiteX7" fmla="*/ 2130157 w 2353201"/>
                  <a:gd name="connsiteY7" fmla="*/ 638428 h 2497045"/>
                  <a:gd name="connsiteX8" fmla="*/ 2272223 w 2353201"/>
                  <a:gd name="connsiteY8" fmla="*/ 860050 h 2497045"/>
                  <a:gd name="connsiteX9" fmla="*/ 2348817 w 2353201"/>
                  <a:gd name="connsiteY9" fmla="*/ 1185080 h 2497045"/>
                  <a:gd name="connsiteX10" fmla="*/ 2330175 w 2353201"/>
                  <a:gd name="connsiteY10" fmla="*/ 1446618 h 2497045"/>
                  <a:gd name="connsiteX11" fmla="*/ 2279243 w 2353201"/>
                  <a:gd name="connsiteY11" fmla="*/ 1602523 h 2497045"/>
                  <a:gd name="connsiteX12" fmla="*/ 2150035 w 2353201"/>
                  <a:gd name="connsiteY12" fmla="*/ 1890758 h 2497045"/>
                  <a:gd name="connsiteX13" fmla="*/ 1881678 w 2353201"/>
                  <a:gd name="connsiteY13" fmla="*/ 2288323 h 2497045"/>
                  <a:gd name="connsiteX14" fmla="*/ 1782287 w 2353201"/>
                  <a:gd name="connsiteY14" fmla="*/ 2377775 h 2497045"/>
                  <a:gd name="connsiteX15" fmla="*/ 1622134 w 2353201"/>
                  <a:gd name="connsiteY15" fmla="*/ 2468397 h 2497045"/>
                  <a:gd name="connsiteX16" fmla="*/ 1424478 w 2353201"/>
                  <a:gd name="connsiteY16" fmla="*/ 2497045 h 2497045"/>
                  <a:gd name="connsiteX17" fmla="*/ 1069906 w 2353201"/>
                  <a:gd name="connsiteY17" fmla="*/ 2474047 h 2497045"/>
                  <a:gd name="connsiteX18" fmla="*/ 723915 w 2353201"/>
                  <a:gd name="connsiteY18" fmla="*/ 2397932 h 2497045"/>
                  <a:gd name="connsiteX19" fmla="*/ 410648 w 2353201"/>
                  <a:gd name="connsiteY19" fmla="*/ 2237406 h 2497045"/>
                  <a:gd name="connsiteX20" fmla="*/ 301826 w 2353201"/>
                  <a:gd name="connsiteY20" fmla="*/ 2058722 h 2497045"/>
                  <a:gd name="connsiteX21" fmla="*/ 247095 w 2353201"/>
                  <a:gd name="connsiteY21" fmla="*/ 1803762 h 2497045"/>
                  <a:gd name="connsiteX22" fmla="*/ 241722 w 2353201"/>
                  <a:gd name="connsiteY22" fmla="*/ 1662158 h 2497045"/>
                  <a:gd name="connsiteX23" fmla="*/ 221843 w 2353201"/>
                  <a:gd name="connsiteY23" fmla="*/ 1552828 h 2497045"/>
                  <a:gd name="connsiteX24" fmla="*/ 182087 w 2353201"/>
                  <a:gd name="connsiteY24" fmla="*/ 1463375 h 2497045"/>
                  <a:gd name="connsiteX25" fmla="*/ 162209 w 2353201"/>
                  <a:gd name="connsiteY25" fmla="*/ 1403741 h 2497045"/>
                  <a:gd name="connsiteX26" fmla="*/ 122452 w 2353201"/>
                  <a:gd name="connsiteY26" fmla="*/ 1185080 h 2497045"/>
                  <a:gd name="connsiteX27" fmla="*/ 72757 w 2353201"/>
                  <a:gd name="connsiteY27" fmla="*/ 1095628 h 2497045"/>
                  <a:gd name="connsiteX28" fmla="*/ 23061 w 2353201"/>
                  <a:gd name="connsiteY28" fmla="*/ 996236 h 2497045"/>
                  <a:gd name="connsiteX29" fmla="*/ 23061 w 2353201"/>
                  <a:gd name="connsiteY29" fmla="*/ 708002 h 2497045"/>
                  <a:gd name="connsiteX30" fmla="*/ 102574 w 2353201"/>
                  <a:gd name="connsiteY30" fmla="*/ 558915 h 2497045"/>
                  <a:gd name="connsiteX31" fmla="*/ 172148 w 2353201"/>
                  <a:gd name="connsiteY31" fmla="*/ 429706 h 2497045"/>
                  <a:gd name="connsiteX32" fmla="*/ 220657 w 2353201"/>
                  <a:gd name="connsiteY32" fmla="*/ 340550 h 2497045"/>
                  <a:gd name="connsiteX33" fmla="*/ 291121 w 2353201"/>
                  <a:gd name="connsiteY33" fmla="*/ 260147 h 2497045"/>
                  <a:gd name="connsiteX34" fmla="*/ 390865 w 2353201"/>
                  <a:gd name="connsiteY34" fmla="*/ 123278 h 249704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30157 w 2353201"/>
                  <a:gd name="connsiteY7" fmla="*/ 64108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10648 w 2353201"/>
                  <a:gd name="connsiteY19" fmla="*/ 2240066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10648 w 2353201"/>
                  <a:gd name="connsiteY19" fmla="*/ 2240066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32855 w 2353201"/>
                  <a:gd name="connsiteY19" fmla="*/ 2216210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32855 w 2353201"/>
                  <a:gd name="connsiteY19" fmla="*/ 2216210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32855 w 2353201"/>
                  <a:gd name="connsiteY19" fmla="*/ 2216210 h 2499705"/>
                  <a:gd name="connsiteX20" fmla="*/ 304954 w 2353201"/>
                  <a:gd name="connsiteY20" fmla="*/ 2014815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2983 h 2496750"/>
                  <a:gd name="connsiteX1" fmla="*/ 569145 w 2353201"/>
                  <a:gd name="connsiteY1" fmla="*/ 27059 h 2496750"/>
                  <a:gd name="connsiteX2" fmla="*/ 834502 w 2353201"/>
                  <a:gd name="connsiteY2" fmla="*/ 748 h 2496750"/>
                  <a:gd name="connsiteX3" fmla="*/ 1110905 w 2353201"/>
                  <a:gd name="connsiteY3" fmla="*/ 13800 h 2496750"/>
                  <a:gd name="connsiteX4" fmla="*/ 1366734 w 2353201"/>
                  <a:gd name="connsiteY4" fmla="*/ 78968 h 2496750"/>
                  <a:gd name="connsiteX5" fmla="*/ 1668997 w 2353201"/>
                  <a:gd name="connsiteY5" fmla="*/ 242025 h 2496750"/>
                  <a:gd name="connsiteX6" fmla="*/ 1959639 w 2353201"/>
                  <a:gd name="connsiteY6" fmla="*/ 438884 h 2496750"/>
                  <a:gd name="connsiteX7" fmla="*/ 2120410 w 2353201"/>
                  <a:gd name="connsiteY7" fmla="*/ 675463 h 2496750"/>
                  <a:gd name="connsiteX8" fmla="*/ 2272223 w 2353201"/>
                  <a:gd name="connsiteY8" fmla="*/ 859755 h 2496750"/>
                  <a:gd name="connsiteX9" fmla="*/ 2348817 w 2353201"/>
                  <a:gd name="connsiteY9" fmla="*/ 1184785 h 2496750"/>
                  <a:gd name="connsiteX10" fmla="*/ 2330175 w 2353201"/>
                  <a:gd name="connsiteY10" fmla="*/ 1446323 h 2496750"/>
                  <a:gd name="connsiteX11" fmla="*/ 2279243 w 2353201"/>
                  <a:gd name="connsiteY11" fmla="*/ 1602228 h 2496750"/>
                  <a:gd name="connsiteX12" fmla="*/ 2150035 w 2353201"/>
                  <a:gd name="connsiteY12" fmla="*/ 1890463 h 2496750"/>
                  <a:gd name="connsiteX13" fmla="*/ 1881678 w 2353201"/>
                  <a:gd name="connsiteY13" fmla="*/ 2288028 h 2496750"/>
                  <a:gd name="connsiteX14" fmla="*/ 1782287 w 2353201"/>
                  <a:gd name="connsiteY14" fmla="*/ 2377480 h 2496750"/>
                  <a:gd name="connsiteX15" fmla="*/ 1622134 w 2353201"/>
                  <a:gd name="connsiteY15" fmla="*/ 2468102 h 2496750"/>
                  <a:gd name="connsiteX16" fmla="*/ 1424478 w 2353201"/>
                  <a:gd name="connsiteY16" fmla="*/ 2496750 h 2496750"/>
                  <a:gd name="connsiteX17" fmla="*/ 1069906 w 2353201"/>
                  <a:gd name="connsiteY17" fmla="*/ 2473752 h 2496750"/>
                  <a:gd name="connsiteX18" fmla="*/ 723915 w 2353201"/>
                  <a:gd name="connsiteY18" fmla="*/ 2397637 h 2496750"/>
                  <a:gd name="connsiteX19" fmla="*/ 432855 w 2353201"/>
                  <a:gd name="connsiteY19" fmla="*/ 2213255 h 2496750"/>
                  <a:gd name="connsiteX20" fmla="*/ 304954 w 2353201"/>
                  <a:gd name="connsiteY20" fmla="*/ 2011860 h 2496750"/>
                  <a:gd name="connsiteX21" fmla="*/ 247095 w 2353201"/>
                  <a:gd name="connsiteY21" fmla="*/ 1803467 h 2496750"/>
                  <a:gd name="connsiteX22" fmla="*/ 241722 w 2353201"/>
                  <a:gd name="connsiteY22" fmla="*/ 1661863 h 2496750"/>
                  <a:gd name="connsiteX23" fmla="*/ 221843 w 2353201"/>
                  <a:gd name="connsiteY23" fmla="*/ 1552533 h 2496750"/>
                  <a:gd name="connsiteX24" fmla="*/ 182087 w 2353201"/>
                  <a:gd name="connsiteY24" fmla="*/ 1463080 h 2496750"/>
                  <a:gd name="connsiteX25" fmla="*/ 162209 w 2353201"/>
                  <a:gd name="connsiteY25" fmla="*/ 1403446 h 2496750"/>
                  <a:gd name="connsiteX26" fmla="*/ 122452 w 2353201"/>
                  <a:gd name="connsiteY26" fmla="*/ 1184785 h 2496750"/>
                  <a:gd name="connsiteX27" fmla="*/ 72757 w 2353201"/>
                  <a:gd name="connsiteY27" fmla="*/ 1095333 h 2496750"/>
                  <a:gd name="connsiteX28" fmla="*/ 23061 w 2353201"/>
                  <a:gd name="connsiteY28" fmla="*/ 995941 h 2496750"/>
                  <a:gd name="connsiteX29" fmla="*/ 23061 w 2353201"/>
                  <a:gd name="connsiteY29" fmla="*/ 707707 h 2496750"/>
                  <a:gd name="connsiteX30" fmla="*/ 102574 w 2353201"/>
                  <a:gd name="connsiteY30" fmla="*/ 558620 h 2496750"/>
                  <a:gd name="connsiteX31" fmla="*/ 172148 w 2353201"/>
                  <a:gd name="connsiteY31" fmla="*/ 429411 h 2496750"/>
                  <a:gd name="connsiteX32" fmla="*/ 220657 w 2353201"/>
                  <a:gd name="connsiteY32" fmla="*/ 340255 h 2496750"/>
                  <a:gd name="connsiteX33" fmla="*/ 291121 w 2353201"/>
                  <a:gd name="connsiteY33" fmla="*/ 259852 h 2496750"/>
                  <a:gd name="connsiteX34" fmla="*/ 390865 w 2353201"/>
                  <a:gd name="connsiteY34" fmla="*/ 122983 h 2496750"/>
                  <a:gd name="connsiteX0" fmla="*/ 390865 w 2353201"/>
                  <a:gd name="connsiteY0" fmla="*/ 122674 h 2496441"/>
                  <a:gd name="connsiteX1" fmla="*/ 569145 w 2353201"/>
                  <a:gd name="connsiteY1" fmla="*/ 26750 h 2496441"/>
                  <a:gd name="connsiteX2" fmla="*/ 834502 w 2353201"/>
                  <a:gd name="connsiteY2" fmla="*/ 439 h 2496441"/>
                  <a:gd name="connsiteX3" fmla="*/ 1110905 w 2353201"/>
                  <a:gd name="connsiteY3" fmla="*/ 13491 h 2496441"/>
                  <a:gd name="connsiteX4" fmla="*/ 1380957 w 2353201"/>
                  <a:gd name="connsiteY4" fmla="*/ 53455 h 2496441"/>
                  <a:gd name="connsiteX5" fmla="*/ 1668997 w 2353201"/>
                  <a:gd name="connsiteY5" fmla="*/ 241716 h 2496441"/>
                  <a:gd name="connsiteX6" fmla="*/ 1959639 w 2353201"/>
                  <a:gd name="connsiteY6" fmla="*/ 438575 h 2496441"/>
                  <a:gd name="connsiteX7" fmla="*/ 2120410 w 2353201"/>
                  <a:gd name="connsiteY7" fmla="*/ 675154 h 2496441"/>
                  <a:gd name="connsiteX8" fmla="*/ 2272223 w 2353201"/>
                  <a:gd name="connsiteY8" fmla="*/ 859446 h 2496441"/>
                  <a:gd name="connsiteX9" fmla="*/ 2348817 w 2353201"/>
                  <a:gd name="connsiteY9" fmla="*/ 1184476 h 2496441"/>
                  <a:gd name="connsiteX10" fmla="*/ 2330175 w 2353201"/>
                  <a:gd name="connsiteY10" fmla="*/ 1446014 h 2496441"/>
                  <a:gd name="connsiteX11" fmla="*/ 2279243 w 2353201"/>
                  <a:gd name="connsiteY11" fmla="*/ 1601919 h 2496441"/>
                  <a:gd name="connsiteX12" fmla="*/ 2150035 w 2353201"/>
                  <a:gd name="connsiteY12" fmla="*/ 1890154 h 2496441"/>
                  <a:gd name="connsiteX13" fmla="*/ 1881678 w 2353201"/>
                  <a:gd name="connsiteY13" fmla="*/ 2287719 h 2496441"/>
                  <a:gd name="connsiteX14" fmla="*/ 1782287 w 2353201"/>
                  <a:gd name="connsiteY14" fmla="*/ 2377171 h 2496441"/>
                  <a:gd name="connsiteX15" fmla="*/ 1622134 w 2353201"/>
                  <a:gd name="connsiteY15" fmla="*/ 2467793 h 2496441"/>
                  <a:gd name="connsiteX16" fmla="*/ 1424478 w 2353201"/>
                  <a:gd name="connsiteY16" fmla="*/ 2496441 h 2496441"/>
                  <a:gd name="connsiteX17" fmla="*/ 1069906 w 2353201"/>
                  <a:gd name="connsiteY17" fmla="*/ 2473443 h 2496441"/>
                  <a:gd name="connsiteX18" fmla="*/ 723915 w 2353201"/>
                  <a:gd name="connsiteY18" fmla="*/ 2397328 h 2496441"/>
                  <a:gd name="connsiteX19" fmla="*/ 432855 w 2353201"/>
                  <a:gd name="connsiteY19" fmla="*/ 2212946 h 2496441"/>
                  <a:gd name="connsiteX20" fmla="*/ 304954 w 2353201"/>
                  <a:gd name="connsiteY20" fmla="*/ 2011551 h 2496441"/>
                  <a:gd name="connsiteX21" fmla="*/ 247095 w 2353201"/>
                  <a:gd name="connsiteY21" fmla="*/ 1803158 h 2496441"/>
                  <a:gd name="connsiteX22" fmla="*/ 241722 w 2353201"/>
                  <a:gd name="connsiteY22" fmla="*/ 1661554 h 2496441"/>
                  <a:gd name="connsiteX23" fmla="*/ 221843 w 2353201"/>
                  <a:gd name="connsiteY23" fmla="*/ 1552224 h 2496441"/>
                  <a:gd name="connsiteX24" fmla="*/ 182087 w 2353201"/>
                  <a:gd name="connsiteY24" fmla="*/ 1462771 h 2496441"/>
                  <a:gd name="connsiteX25" fmla="*/ 162209 w 2353201"/>
                  <a:gd name="connsiteY25" fmla="*/ 1403137 h 2496441"/>
                  <a:gd name="connsiteX26" fmla="*/ 122452 w 2353201"/>
                  <a:gd name="connsiteY26" fmla="*/ 1184476 h 2496441"/>
                  <a:gd name="connsiteX27" fmla="*/ 72757 w 2353201"/>
                  <a:gd name="connsiteY27" fmla="*/ 1095024 h 2496441"/>
                  <a:gd name="connsiteX28" fmla="*/ 23061 w 2353201"/>
                  <a:gd name="connsiteY28" fmla="*/ 995632 h 2496441"/>
                  <a:gd name="connsiteX29" fmla="*/ 23061 w 2353201"/>
                  <a:gd name="connsiteY29" fmla="*/ 707398 h 2496441"/>
                  <a:gd name="connsiteX30" fmla="*/ 102574 w 2353201"/>
                  <a:gd name="connsiteY30" fmla="*/ 558311 h 2496441"/>
                  <a:gd name="connsiteX31" fmla="*/ 172148 w 2353201"/>
                  <a:gd name="connsiteY31" fmla="*/ 429102 h 2496441"/>
                  <a:gd name="connsiteX32" fmla="*/ 220657 w 2353201"/>
                  <a:gd name="connsiteY32" fmla="*/ 339946 h 2496441"/>
                  <a:gd name="connsiteX33" fmla="*/ 291121 w 2353201"/>
                  <a:gd name="connsiteY33" fmla="*/ 259543 h 2496441"/>
                  <a:gd name="connsiteX34" fmla="*/ 390865 w 2353201"/>
                  <a:gd name="connsiteY34" fmla="*/ 122674 h 2496441"/>
                  <a:gd name="connsiteX0" fmla="*/ 390865 w 2353201"/>
                  <a:gd name="connsiteY0" fmla="*/ 144765 h 2518532"/>
                  <a:gd name="connsiteX1" fmla="*/ 569145 w 2353201"/>
                  <a:gd name="connsiteY1" fmla="*/ 48841 h 2518532"/>
                  <a:gd name="connsiteX2" fmla="*/ 834502 w 2353201"/>
                  <a:gd name="connsiteY2" fmla="*/ 22530 h 2518532"/>
                  <a:gd name="connsiteX3" fmla="*/ 1095335 w 2353201"/>
                  <a:gd name="connsiteY3" fmla="*/ 2095 h 2518532"/>
                  <a:gd name="connsiteX4" fmla="*/ 1380957 w 2353201"/>
                  <a:gd name="connsiteY4" fmla="*/ 75546 h 2518532"/>
                  <a:gd name="connsiteX5" fmla="*/ 1668997 w 2353201"/>
                  <a:gd name="connsiteY5" fmla="*/ 263807 h 2518532"/>
                  <a:gd name="connsiteX6" fmla="*/ 1959639 w 2353201"/>
                  <a:gd name="connsiteY6" fmla="*/ 460666 h 2518532"/>
                  <a:gd name="connsiteX7" fmla="*/ 2120410 w 2353201"/>
                  <a:gd name="connsiteY7" fmla="*/ 697245 h 2518532"/>
                  <a:gd name="connsiteX8" fmla="*/ 2272223 w 2353201"/>
                  <a:gd name="connsiteY8" fmla="*/ 881537 h 2518532"/>
                  <a:gd name="connsiteX9" fmla="*/ 2348817 w 2353201"/>
                  <a:gd name="connsiteY9" fmla="*/ 1206567 h 2518532"/>
                  <a:gd name="connsiteX10" fmla="*/ 2330175 w 2353201"/>
                  <a:gd name="connsiteY10" fmla="*/ 1468105 h 2518532"/>
                  <a:gd name="connsiteX11" fmla="*/ 2279243 w 2353201"/>
                  <a:gd name="connsiteY11" fmla="*/ 1624010 h 2518532"/>
                  <a:gd name="connsiteX12" fmla="*/ 2150035 w 2353201"/>
                  <a:gd name="connsiteY12" fmla="*/ 1912245 h 2518532"/>
                  <a:gd name="connsiteX13" fmla="*/ 1881678 w 2353201"/>
                  <a:gd name="connsiteY13" fmla="*/ 2309810 h 2518532"/>
                  <a:gd name="connsiteX14" fmla="*/ 1782287 w 2353201"/>
                  <a:gd name="connsiteY14" fmla="*/ 2399262 h 2518532"/>
                  <a:gd name="connsiteX15" fmla="*/ 1622134 w 2353201"/>
                  <a:gd name="connsiteY15" fmla="*/ 2489884 h 2518532"/>
                  <a:gd name="connsiteX16" fmla="*/ 1424478 w 2353201"/>
                  <a:gd name="connsiteY16" fmla="*/ 2518532 h 2518532"/>
                  <a:gd name="connsiteX17" fmla="*/ 1069906 w 2353201"/>
                  <a:gd name="connsiteY17" fmla="*/ 2495534 h 2518532"/>
                  <a:gd name="connsiteX18" fmla="*/ 723915 w 2353201"/>
                  <a:gd name="connsiteY18" fmla="*/ 2419419 h 2518532"/>
                  <a:gd name="connsiteX19" fmla="*/ 432855 w 2353201"/>
                  <a:gd name="connsiteY19" fmla="*/ 2235037 h 2518532"/>
                  <a:gd name="connsiteX20" fmla="*/ 304954 w 2353201"/>
                  <a:gd name="connsiteY20" fmla="*/ 2033642 h 2518532"/>
                  <a:gd name="connsiteX21" fmla="*/ 247095 w 2353201"/>
                  <a:gd name="connsiteY21" fmla="*/ 1825249 h 2518532"/>
                  <a:gd name="connsiteX22" fmla="*/ 241722 w 2353201"/>
                  <a:gd name="connsiteY22" fmla="*/ 1683645 h 2518532"/>
                  <a:gd name="connsiteX23" fmla="*/ 221843 w 2353201"/>
                  <a:gd name="connsiteY23" fmla="*/ 1574315 h 2518532"/>
                  <a:gd name="connsiteX24" fmla="*/ 182087 w 2353201"/>
                  <a:gd name="connsiteY24" fmla="*/ 1484862 h 2518532"/>
                  <a:gd name="connsiteX25" fmla="*/ 162209 w 2353201"/>
                  <a:gd name="connsiteY25" fmla="*/ 1425228 h 2518532"/>
                  <a:gd name="connsiteX26" fmla="*/ 122452 w 2353201"/>
                  <a:gd name="connsiteY26" fmla="*/ 1206567 h 2518532"/>
                  <a:gd name="connsiteX27" fmla="*/ 72757 w 2353201"/>
                  <a:gd name="connsiteY27" fmla="*/ 1117115 h 2518532"/>
                  <a:gd name="connsiteX28" fmla="*/ 23061 w 2353201"/>
                  <a:gd name="connsiteY28" fmla="*/ 1017723 h 2518532"/>
                  <a:gd name="connsiteX29" fmla="*/ 23061 w 2353201"/>
                  <a:gd name="connsiteY29" fmla="*/ 729489 h 2518532"/>
                  <a:gd name="connsiteX30" fmla="*/ 102574 w 2353201"/>
                  <a:gd name="connsiteY30" fmla="*/ 580402 h 2518532"/>
                  <a:gd name="connsiteX31" fmla="*/ 172148 w 2353201"/>
                  <a:gd name="connsiteY31" fmla="*/ 451193 h 2518532"/>
                  <a:gd name="connsiteX32" fmla="*/ 220657 w 2353201"/>
                  <a:gd name="connsiteY32" fmla="*/ 362037 h 2518532"/>
                  <a:gd name="connsiteX33" fmla="*/ 291121 w 2353201"/>
                  <a:gd name="connsiteY33" fmla="*/ 281634 h 2518532"/>
                  <a:gd name="connsiteX34" fmla="*/ 390865 w 2353201"/>
                  <a:gd name="connsiteY34" fmla="*/ 144765 h 251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53201" h="2518532">
                    <a:moveTo>
                      <a:pt x="390865" y="144765"/>
                    </a:moveTo>
                    <a:cubicBezTo>
                      <a:pt x="437202" y="105966"/>
                      <a:pt x="495206" y="69214"/>
                      <a:pt x="569145" y="48841"/>
                    </a:cubicBezTo>
                    <a:cubicBezTo>
                      <a:pt x="643085" y="28469"/>
                      <a:pt x="746804" y="30321"/>
                      <a:pt x="834502" y="22530"/>
                    </a:cubicBezTo>
                    <a:cubicBezTo>
                      <a:pt x="922200" y="14739"/>
                      <a:pt x="1004259" y="-6741"/>
                      <a:pt x="1095335" y="2095"/>
                    </a:cubicBezTo>
                    <a:cubicBezTo>
                      <a:pt x="1186411" y="10931"/>
                      <a:pt x="1285347" y="31927"/>
                      <a:pt x="1380957" y="75546"/>
                    </a:cubicBezTo>
                    <a:cubicBezTo>
                      <a:pt x="1476567" y="119165"/>
                      <a:pt x="1572550" y="199620"/>
                      <a:pt x="1668997" y="263807"/>
                    </a:cubicBezTo>
                    <a:cubicBezTo>
                      <a:pt x="1765444" y="327994"/>
                      <a:pt x="1884404" y="388426"/>
                      <a:pt x="1959639" y="460666"/>
                    </a:cubicBezTo>
                    <a:cubicBezTo>
                      <a:pt x="2034874" y="532906"/>
                      <a:pt x="2068313" y="627100"/>
                      <a:pt x="2120410" y="697245"/>
                    </a:cubicBezTo>
                    <a:cubicBezTo>
                      <a:pt x="2172507" y="767390"/>
                      <a:pt x="2203484" y="773369"/>
                      <a:pt x="2272223" y="881537"/>
                    </a:cubicBezTo>
                    <a:cubicBezTo>
                      <a:pt x="2305929" y="979481"/>
                      <a:pt x="2339158" y="1108806"/>
                      <a:pt x="2348817" y="1206567"/>
                    </a:cubicBezTo>
                    <a:cubicBezTo>
                      <a:pt x="2358476" y="1304328"/>
                      <a:pt x="2352139" y="1377917"/>
                      <a:pt x="2330175" y="1468105"/>
                    </a:cubicBezTo>
                    <a:cubicBezTo>
                      <a:pt x="2317906" y="1518484"/>
                      <a:pt x="2309266" y="1549987"/>
                      <a:pt x="2279243" y="1624010"/>
                    </a:cubicBezTo>
                    <a:cubicBezTo>
                      <a:pt x="2249220" y="1698033"/>
                      <a:pt x="2263376" y="1709176"/>
                      <a:pt x="2150035" y="1912245"/>
                    </a:cubicBezTo>
                    <a:cubicBezTo>
                      <a:pt x="2062526" y="2069032"/>
                      <a:pt x="1999142" y="2181668"/>
                      <a:pt x="1881678" y="2309810"/>
                    </a:cubicBezTo>
                    <a:cubicBezTo>
                      <a:pt x="1851559" y="2342667"/>
                      <a:pt x="1825544" y="2369250"/>
                      <a:pt x="1782287" y="2399262"/>
                    </a:cubicBezTo>
                    <a:cubicBezTo>
                      <a:pt x="1739030" y="2429274"/>
                      <a:pt x="1685776" y="2468670"/>
                      <a:pt x="1622134" y="2489884"/>
                    </a:cubicBezTo>
                    <a:cubicBezTo>
                      <a:pt x="1562334" y="2509818"/>
                      <a:pt x="1487426" y="2515219"/>
                      <a:pt x="1424478" y="2518532"/>
                    </a:cubicBezTo>
                    <a:cubicBezTo>
                      <a:pt x="1309991" y="2512172"/>
                      <a:pt x="1186666" y="2512053"/>
                      <a:pt x="1069906" y="2495534"/>
                    </a:cubicBezTo>
                    <a:cubicBezTo>
                      <a:pt x="953146" y="2479015"/>
                      <a:pt x="830090" y="2462835"/>
                      <a:pt x="723915" y="2419419"/>
                    </a:cubicBezTo>
                    <a:cubicBezTo>
                      <a:pt x="617740" y="2376003"/>
                      <a:pt x="599646" y="2357161"/>
                      <a:pt x="432855" y="2235037"/>
                    </a:cubicBezTo>
                    <a:cubicBezTo>
                      <a:pt x="449505" y="2250870"/>
                      <a:pt x="335914" y="2101940"/>
                      <a:pt x="304954" y="2033642"/>
                    </a:cubicBezTo>
                    <a:cubicBezTo>
                      <a:pt x="273994" y="1965344"/>
                      <a:pt x="257634" y="1883582"/>
                      <a:pt x="247095" y="1825249"/>
                    </a:cubicBezTo>
                    <a:cubicBezTo>
                      <a:pt x="236556" y="1766916"/>
                      <a:pt x="245931" y="1725467"/>
                      <a:pt x="241722" y="1683645"/>
                    </a:cubicBezTo>
                    <a:cubicBezTo>
                      <a:pt x="237513" y="1641823"/>
                      <a:pt x="232487" y="1609794"/>
                      <a:pt x="221843" y="1574315"/>
                    </a:cubicBezTo>
                    <a:cubicBezTo>
                      <a:pt x="212467" y="1543061"/>
                      <a:pt x="194205" y="1515158"/>
                      <a:pt x="182087" y="1484862"/>
                    </a:cubicBezTo>
                    <a:cubicBezTo>
                      <a:pt x="174305" y="1465407"/>
                      <a:pt x="168835" y="1445106"/>
                      <a:pt x="162209" y="1425228"/>
                    </a:cubicBezTo>
                    <a:cubicBezTo>
                      <a:pt x="153932" y="1342457"/>
                      <a:pt x="153281" y="1287494"/>
                      <a:pt x="122452" y="1206567"/>
                    </a:cubicBezTo>
                    <a:cubicBezTo>
                      <a:pt x="110309" y="1174692"/>
                      <a:pt x="88643" y="1147299"/>
                      <a:pt x="72757" y="1117115"/>
                    </a:cubicBezTo>
                    <a:cubicBezTo>
                      <a:pt x="55505" y="1084337"/>
                      <a:pt x="39626" y="1050854"/>
                      <a:pt x="23061" y="1017723"/>
                    </a:cubicBezTo>
                    <a:cubicBezTo>
                      <a:pt x="-2981" y="887512"/>
                      <a:pt x="-12061" y="893395"/>
                      <a:pt x="23061" y="729489"/>
                    </a:cubicBezTo>
                    <a:cubicBezTo>
                      <a:pt x="38314" y="658306"/>
                      <a:pt x="69761" y="637824"/>
                      <a:pt x="102574" y="580402"/>
                    </a:cubicBezTo>
                    <a:cubicBezTo>
                      <a:pt x="129479" y="533319"/>
                      <a:pt x="152468" y="487587"/>
                      <a:pt x="172148" y="451193"/>
                    </a:cubicBezTo>
                    <a:cubicBezTo>
                      <a:pt x="191828" y="414799"/>
                      <a:pt x="200828" y="390297"/>
                      <a:pt x="220657" y="362037"/>
                    </a:cubicBezTo>
                    <a:cubicBezTo>
                      <a:pt x="240486" y="333777"/>
                      <a:pt x="223458" y="349294"/>
                      <a:pt x="291121" y="281634"/>
                    </a:cubicBezTo>
                    <a:cubicBezTo>
                      <a:pt x="322793" y="238515"/>
                      <a:pt x="344528" y="183564"/>
                      <a:pt x="390865" y="144765"/>
                    </a:cubicBezTo>
                    <a:close/>
                  </a:path>
                </a:pathLst>
              </a:custGeom>
              <a:solidFill>
                <a:schemeClr val="tx1">
                  <a:lumMod val="65000"/>
                  <a:lumOff val="3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FB196765-0E91-BACC-5734-796D412A87C7}"/>
                  </a:ext>
                </a:extLst>
              </p:cNvPr>
              <p:cNvSpPr/>
              <p:nvPr/>
            </p:nvSpPr>
            <p:spPr>
              <a:xfrm>
                <a:off x="6300192" y="3284984"/>
                <a:ext cx="1543980" cy="1729320"/>
              </a:xfrm>
              <a:custGeom>
                <a:avLst/>
                <a:gdLst>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61600 w 2351394"/>
                  <a:gd name="connsiteY32" fmla="*/ 343731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40504 w 2351394"/>
                  <a:gd name="connsiteY35" fmla="*/ 144948 h 2511783"/>
                  <a:gd name="connsiteX36" fmla="*/ 410687 w 2351394"/>
                  <a:gd name="connsiteY36"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10687 w 2351394"/>
                  <a:gd name="connsiteY35"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410687 w 2351394"/>
                  <a:gd name="connsiteY34" fmla="*/ 95252 h 251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51394" h="2511783">
                    <a:moveTo>
                      <a:pt x="410687" y="95252"/>
                    </a:moveTo>
                    <a:cubicBezTo>
                      <a:pt x="415657" y="82000"/>
                      <a:pt x="448723" y="70671"/>
                      <a:pt x="470322" y="65435"/>
                    </a:cubicBezTo>
                    <a:cubicBezTo>
                      <a:pt x="673655" y="16142"/>
                      <a:pt x="699017" y="18790"/>
                      <a:pt x="867887" y="5800"/>
                    </a:cubicBezTo>
                    <a:cubicBezTo>
                      <a:pt x="993783" y="9113"/>
                      <a:pt x="1123395" y="-14806"/>
                      <a:pt x="1245574" y="15739"/>
                    </a:cubicBezTo>
                    <a:cubicBezTo>
                      <a:pt x="1304840" y="30555"/>
                      <a:pt x="1335459" y="98883"/>
                      <a:pt x="1384722" y="135009"/>
                    </a:cubicBezTo>
                    <a:cubicBezTo>
                      <a:pt x="1435131" y="171975"/>
                      <a:pt x="1492589" y="198480"/>
                      <a:pt x="1543748" y="234400"/>
                    </a:cubicBezTo>
                    <a:cubicBezTo>
                      <a:pt x="1648411" y="307887"/>
                      <a:pt x="1742739" y="396314"/>
                      <a:pt x="1851861" y="463000"/>
                    </a:cubicBezTo>
                    <a:cubicBezTo>
                      <a:pt x="1957062" y="527290"/>
                      <a:pt x="2042912" y="569446"/>
                      <a:pt x="2130157" y="651844"/>
                    </a:cubicBezTo>
                    <a:cubicBezTo>
                      <a:pt x="2193708" y="711864"/>
                      <a:pt x="2238050" y="780319"/>
                      <a:pt x="2289183" y="850626"/>
                    </a:cubicBezTo>
                    <a:cubicBezTo>
                      <a:pt x="2306378" y="936600"/>
                      <a:pt x="2345542" y="1119895"/>
                      <a:pt x="2348817" y="1198496"/>
                    </a:cubicBezTo>
                    <a:cubicBezTo>
                      <a:pt x="2352681" y="1291240"/>
                      <a:pt x="2354138" y="1385230"/>
                      <a:pt x="2338878" y="1476791"/>
                    </a:cubicBezTo>
                    <a:cubicBezTo>
                      <a:pt x="2330582" y="1526567"/>
                      <a:pt x="2297984" y="1569085"/>
                      <a:pt x="2279243" y="1615939"/>
                    </a:cubicBezTo>
                    <a:cubicBezTo>
                      <a:pt x="2212895" y="1781811"/>
                      <a:pt x="2263376" y="1701105"/>
                      <a:pt x="2150035" y="1904174"/>
                    </a:cubicBezTo>
                    <a:cubicBezTo>
                      <a:pt x="2062526" y="2060961"/>
                      <a:pt x="1999142" y="2173597"/>
                      <a:pt x="1881678" y="2301739"/>
                    </a:cubicBezTo>
                    <a:cubicBezTo>
                      <a:pt x="1851559" y="2334596"/>
                      <a:pt x="1818103" y="2364660"/>
                      <a:pt x="1782287" y="2391191"/>
                    </a:cubicBezTo>
                    <a:cubicBezTo>
                      <a:pt x="1728381" y="2431121"/>
                      <a:pt x="1676964" y="2479308"/>
                      <a:pt x="1613322" y="2500522"/>
                    </a:cubicBezTo>
                    <a:cubicBezTo>
                      <a:pt x="1553522" y="2520456"/>
                      <a:pt x="1487426" y="2507148"/>
                      <a:pt x="1424478" y="2510461"/>
                    </a:cubicBezTo>
                    <a:cubicBezTo>
                      <a:pt x="1309991" y="2504101"/>
                      <a:pt x="1157328" y="2501198"/>
                      <a:pt x="1046791" y="2470705"/>
                    </a:cubicBezTo>
                    <a:cubicBezTo>
                      <a:pt x="918523" y="2435321"/>
                      <a:pt x="794620" y="2385659"/>
                      <a:pt x="669104" y="2341496"/>
                    </a:cubicBezTo>
                    <a:cubicBezTo>
                      <a:pt x="494870" y="2280191"/>
                      <a:pt x="542428" y="2299507"/>
                      <a:pt x="400748" y="2222226"/>
                    </a:cubicBezTo>
                    <a:cubicBezTo>
                      <a:pt x="377557" y="2189096"/>
                      <a:pt x="345517" y="2160647"/>
                      <a:pt x="331174" y="2122835"/>
                    </a:cubicBezTo>
                    <a:cubicBezTo>
                      <a:pt x="300416" y="2041747"/>
                      <a:pt x="289021" y="1895691"/>
                      <a:pt x="271539" y="1804783"/>
                    </a:cubicBezTo>
                    <a:cubicBezTo>
                      <a:pt x="263192" y="1761377"/>
                      <a:pt x="250737" y="1718846"/>
                      <a:pt x="241722" y="1675574"/>
                    </a:cubicBezTo>
                    <a:cubicBezTo>
                      <a:pt x="234167" y="1639312"/>
                      <a:pt x="232487" y="1601723"/>
                      <a:pt x="221843" y="1566244"/>
                    </a:cubicBezTo>
                    <a:cubicBezTo>
                      <a:pt x="212467" y="1534990"/>
                      <a:pt x="194205" y="1507087"/>
                      <a:pt x="182087" y="1476791"/>
                    </a:cubicBezTo>
                    <a:cubicBezTo>
                      <a:pt x="174305" y="1457336"/>
                      <a:pt x="168835" y="1437035"/>
                      <a:pt x="162209" y="1417157"/>
                    </a:cubicBezTo>
                    <a:cubicBezTo>
                      <a:pt x="153932" y="1334386"/>
                      <a:pt x="153281" y="1279423"/>
                      <a:pt x="122452" y="1198496"/>
                    </a:cubicBezTo>
                    <a:cubicBezTo>
                      <a:pt x="110309" y="1166621"/>
                      <a:pt x="88643" y="1139228"/>
                      <a:pt x="72757" y="1109044"/>
                    </a:cubicBezTo>
                    <a:cubicBezTo>
                      <a:pt x="55505" y="1076266"/>
                      <a:pt x="39626" y="1042783"/>
                      <a:pt x="23061" y="1009652"/>
                    </a:cubicBezTo>
                    <a:cubicBezTo>
                      <a:pt x="-2981" y="879441"/>
                      <a:pt x="-12061" y="885324"/>
                      <a:pt x="23061" y="721418"/>
                    </a:cubicBezTo>
                    <a:cubicBezTo>
                      <a:pt x="38314" y="650235"/>
                      <a:pt x="69761" y="629753"/>
                      <a:pt x="102574" y="572331"/>
                    </a:cubicBezTo>
                    <a:cubicBezTo>
                      <a:pt x="129479" y="525248"/>
                      <a:pt x="152468" y="479516"/>
                      <a:pt x="172148" y="443122"/>
                    </a:cubicBezTo>
                    <a:cubicBezTo>
                      <a:pt x="191828" y="406728"/>
                      <a:pt x="200828" y="382226"/>
                      <a:pt x="220657" y="353966"/>
                    </a:cubicBezTo>
                    <a:cubicBezTo>
                      <a:pt x="240486" y="325706"/>
                      <a:pt x="223458" y="341223"/>
                      <a:pt x="291121" y="273563"/>
                    </a:cubicBezTo>
                    <a:cubicBezTo>
                      <a:pt x="322793" y="230444"/>
                      <a:pt x="380820" y="129940"/>
                      <a:pt x="410687" y="95252"/>
                    </a:cubicBezTo>
                    <a:close/>
                  </a:path>
                </a:pathLst>
              </a:custGeom>
              <a:solidFill>
                <a:schemeClr val="accent3">
                  <a:lumMod val="7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E65430BC-6C35-6DE6-402A-B90384B633AD}"/>
                  </a:ext>
                </a:extLst>
              </p:cNvPr>
              <p:cNvSpPr/>
              <p:nvPr/>
            </p:nvSpPr>
            <p:spPr>
              <a:xfrm>
                <a:off x="6616565" y="3640775"/>
                <a:ext cx="904292" cy="1080120"/>
              </a:xfrm>
              <a:custGeom>
                <a:avLst/>
                <a:gdLst>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61600 w 2351394"/>
                  <a:gd name="connsiteY32" fmla="*/ 343731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40504 w 2351394"/>
                  <a:gd name="connsiteY35" fmla="*/ 144948 h 2511783"/>
                  <a:gd name="connsiteX36" fmla="*/ 410687 w 2351394"/>
                  <a:gd name="connsiteY36"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10687 w 2351394"/>
                  <a:gd name="connsiteY35"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410687 w 2351394"/>
                  <a:gd name="connsiteY34" fmla="*/ 95252 h 251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51394" h="2511783">
                    <a:moveTo>
                      <a:pt x="410687" y="95252"/>
                    </a:moveTo>
                    <a:cubicBezTo>
                      <a:pt x="415657" y="82000"/>
                      <a:pt x="448723" y="70671"/>
                      <a:pt x="470322" y="65435"/>
                    </a:cubicBezTo>
                    <a:cubicBezTo>
                      <a:pt x="673655" y="16142"/>
                      <a:pt x="699017" y="18790"/>
                      <a:pt x="867887" y="5800"/>
                    </a:cubicBezTo>
                    <a:cubicBezTo>
                      <a:pt x="993783" y="9113"/>
                      <a:pt x="1123395" y="-14806"/>
                      <a:pt x="1245574" y="15739"/>
                    </a:cubicBezTo>
                    <a:cubicBezTo>
                      <a:pt x="1304840" y="30555"/>
                      <a:pt x="1335459" y="98883"/>
                      <a:pt x="1384722" y="135009"/>
                    </a:cubicBezTo>
                    <a:cubicBezTo>
                      <a:pt x="1435131" y="171975"/>
                      <a:pt x="1492589" y="198480"/>
                      <a:pt x="1543748" y="234400"/>
                    </a:cubicBezTo>
                    <a:cubicBezTo>
                      <a:pt x="1648411" y="307887"/>
                      <a:pt x="1742739" y="396314"/>
                      <a:pt x="1851861" y="463000"/>
                    </a:cubicBezTo>
                    <a:cubicBezTo>
                      <a:pt x="1957062" y="527290"/>
                      <a:pt x="2042912" y="569446"/>
                      <a:pt x="2130157" y="651844"/>
                    </a:cubicBezTo>
                    <a:cubicBezTo>
                      <a:pt x="2193708" y="711864"/>
                      <a:pt x="2238050" y="780319"/>
                      <a:pt x="2289183" y="850626"/>
                    </a:cubicBezTo>
                    <a:cubicBezTo>
                      <a:pt x="2306378" y="936600"/>
                      <a:pt x="2345542" y="1119895"/>
                      <a:pt x="2348817" y="1198496"/>
                    </a:cubicBezTo>
                    <a:cubicBezTo>
                      <a:pt x="2352681" y="1291240"/>
                      <a:pt x="2354138" y="1385230"/>
                      <a:pt x="2338878" y="1476791"/>
                    </a:cubicBezTo>
                    <a:cubicBezTo>
                      <a:pt x="2330582" y="1526567"/>
                      <a:pt x="2297984" y="1569085"/>
                      <a:pt x="2279243" y="1615939"/>
                    </a:cubicBezTo>
                    <a:cubicBezTo>
                      <a:pt x="2212895" y="1781811"/>
                      <a:pt x="2263376" y="1701105"/>
                      <a:pt x="2150035" y="1904174"/>
                    </a:cubicBezTo>
                    <a:cubicBezTo>
                      <a:pt x="2062526" y="2060961"/>
                      <a:pt x="1999142" y="2173597"/>
                      <a:pt x="1881678" y="2301739"/>
                    </a:cubicBezTo>
                    <a:cubicBezTo>
                      <a:pt x="1851559" y="2334596"/>
                      <a:pt x="1818103" y="2364660"/>
                      <a:pt x="1782287" y="2391191"/>
                    </a:cubicBezTo>
                    <a:cubicBezTo>
                      <a:pt x="1728381" y="2431121"/>
                      <a:pt x="1676964" y="2479308"/>
                      <a:pt x="1613322" y="2500522"/>
                    </a:cubicBezTo>
                    <a:cubicBezTo>
                      <a:pt x="1553522" y="2520456"/>
                      <a:pt x="1487426" y="2507148"/>
                      <a:pt x="1424478" y="2510461"/>
                    </a:cubicBezTo>
                    <a:cubicBezTo>
                      <a:pt x="1309991" y="2504101"/>
                      <a:pt x="1157328" y="2501198"/>
                      <a:pt x="1046791" y="2470705"/>
                    </a:cubicBezTo>
                    <a:cubicBezTo>
                      <a:pt x="918523" y="2435321"/>
                      <a:pt x="794620" y="2385659"/>
                      <a:pt x="669104" y="2341496"/>
                    </a:cubicBezTo>
                    <a:cubicBezTo>
                      <a:pt x="494870" y="2280191"/>
                      <a:pt x="542428" y="2299507"/>
                      <a:pt x="400748" y="2222226"/>
                    </a:cubicBezTo>
                    <a:cubicBezTo>
                      <a:pt x="377557" y="2189096"/>
                      <a:pt x="345517" y="2160647"/>
                      <a:pt x="331174" y="2122835"/>
                    </a:cubicBezTo>
                    <a:cubicBezTo>
                      <a:pt x="300416" y="2041747"/>
                      <a:pt x="289021" y="1895691"/>
                      <a:pt x="271539" y="1804783"/>
                    </a:cubicBezTo>
                    <a:cubicBezTo>
                      <a:pt x="263192" y="1761377"/>
                      <a:pt x="250737" y="1718846"/>
                      <a:pt x="241722" y="1675574"/>
                    </a:cubicBezTo>
                    <a:cubicBezTo>
                      <a:pt x="234167" y="1639312"/>
                      <a:pt x="232487" y="1601723"/>
                      <a:pt x="221843" y="1566244"/>
                    </a:cubicBezTo>
                    <a:cubicBezTo>
                      <a:pt x="212467" y="1534990"/>
                      <a:pt x="194205" y="1507087"/>
                      <a:pt x="182087" y="1476791"/>
                    </a:cubicBezTo>
                    <a:cubicBezTo>
                      <a:pt x="174305" y="1457336"/>
                      <a:pt x="168835" y="1437035"/>
                      <a:pt x="162209" y="1417157"/>
                    </a:cubicBezTo>
                    <a:cubicBezTo>
                      <a:pt x="153932" y="1334386"/>
                      <a:pt x="153281" y="1279423"/>
                      <a:pt x="122452" y="1198496"/>
                    </a:cubicBezTo>
                    <a:cubicBezTo>
                      <a:pt x="110309" y="1166621"/>
                      <a:pt x="88643" y="1139228"/>
                      <a:pt x="72757" y="1109044"/>
                    </a:cubicBezTo>
                    <a:cubicBezTo>
                      <a:pt x="55505" y="1076266"/>
                      <a:pt x="39626" y="1042783"/>
                      <a:pt x="23061" y="1009652"/>
                    </a:cubicBezTo>
                    <a:cubicBezTo>
                      <a:pt x="-2981" y="879441"/>
                      <a:pt x="-12061" y="885324"/>
                      <a:pt x="23061" y="721418"/>
                    </a:cubicBezTo>
                    <a:cubicBezTo>
                      <a:pt x="38314" y="650235"/>
                      <a:pt x="69761" y="629753"/>
                      <a:pt x="102574" y="572331"/>
                    </a:cubicBezTo>
                    <a:cubicBezTo>
                      <a:pt x="129479" y="525248"/>
                      <a:pt x="152468" y="479516"/>
                      <a:pt x="172148" y="443122"/>
                    </a:cubicBezTo>
                    <a:cubicBezTo>
                      <a:pt x="191828" y="406728"/>
                      <a:pt x="200828" y="382226"/>
                      <a:pt x="220657" y="353966"/>
                    </a:cubicBezTo>
                    <a:cubicBezTo>
                      <a:pt x="240486" y="325706"/>
                      <a:pt x="223458" y="341223"/>
                      <a:pt x="291121" y="273563"/>
                    </a:cubicBezTo>
                    <a:cubicBezTo>
                      <a:pt x="322793" y="230444"/>
                      <a:pt x="380820" y="129940"/>
                      <a:pt x="410687" y="95252"/>
                    </a:cubicBezTo>
                    <a:close/>
                  </a:path>
                </a:pathLst>
              </a:custGeom>
              <a:solidFill>
                <a:schemeClr val="bg1">
                  <a:lumMod val="6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0" name="Picture 59">
              <a:extLst>
                <a:ext uri="{FF2B5EF4-FFF2-40B4-BE49-F238E27FC236}">
                  <a16:creationId xmlns:a16="http://schemas.microsoft.com/office/drawing/2014/main" id="{C7AA08F9-BA19-DA92-9326-75A9B9708F2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888" b="94831" l="9658" r="93360">
                          <a14:foregroundMark x1="37022" y1="82247" x2="51308" y2="91685"/>
                          <a14:foregroundMark x1="51308" y1="91685" x2="71429" y2="95056"/>
                          <a14:foregroundMark x1="87726" y1="81798" x2="89940" y2="39326"/>
                          <a14:foregroundMark x1="89940" y1="39326" x2="88732" y2="37303"/>
                          <a14:foregroundMark x1="93360" y1="49213" x2="91952" y2="43596"/>
                        </a14:backgroundRemoval>
                      </a14:imgEffect>
                    </a14:imgLayer>
                  </a14:imgProps>
                </a:ext>
                <a:ext uri="{28A0092B-C50C-407E-A947-70E740481C1C}">
                  <a14:useLocalDpi xmlns:a14="http://schemas.microsoft.com/office/drawing/2010/main" val="0"/>
                </a:ext>
              </a:extLst>
            </a:blip>
            <a:srcRect l="60888" r="841" b="2223"/>
            <a:stretch/>
          </p:blipFill>
          <p:spPr>
            <a:xfrm>
              <a:off x="7426943" y="2305164"/>
              <a:ext cx="1249111" cy="2905821"/>
            </a:xfrm>
            <a:prstGeom prst="rect">
              <a:avLst/>
            </a:prstGeom>
          </p:spPr>
        </p:pic>
      </p:grpSp>
      <p:sp>
        <p:nvSpPr>
          <p:cNvPr id="69" name="TextBox 68">
            <a:extLst>
              <a:ext uri="{FF2B5EF4-FFF2-40B4-BE49-F238E27FC236}">
                <a16:creationId xmlns:a16="http://schemas.microsoft.com/office/drawing/2014/main" id="{6F53BF63-336C-3A9A-4F89-3CA5B68960C1}"/>
              </a:ext>
            </a:extLst>
          </p:cNvPr>
          <p:cNvSpPr txBox="1"/>
          <p:nvPr/>
        </p:nvSpPr>
        <p:spPr>
          <a:xfrm>
            <a:off x="5953743" y="2731549"/>
            <a:ext cx="670376" cy="461665"/>
          </a:xfrm>
          <a:prstGeom prst="rect">
            <a:avLst/>
          </a:prstGeom>
          <a:noFill/>
        </p:spPr>
        <p:txBody>
          <a:bodyPr wrap="none" rtlCol="0">
            <a:spAutoFit/>
          </a:bodyPr>
          <a:lstStyle/>
          <a:p>
            <a:r>
              <a:rPr lang="en-GB" sz="2400" dirty="0">
                <a:latin typeface="PT Sans Narrow" panose="020B0506020203020204" pitchFamily="34" charset="0"/>
              </a:rPr>
              <a:t>Core</a:t>
            </a:r>
          </a:p>
        </p:txBody>
      </p:sp>
      <p:sp>
        <p:nvSpPr>
          <p:cNvPr id="70" name="TextBox 69">
            <a:extLst>
              <a:ext uri="{FF2B5EF4-FFF2-40B4-BE49-F238E27FC236}">
                <a16:creationId xmlns:a16="http://schemas.microsoft.com/office/drawing/2014/main" id="{052D0BEF-FAFC-FC80-DFB6-6D54E34393B5}"/>
              </a:ext>
            </a:extLst>
          </p:cNvPr>
          <p:cNvSpPr txBox="1"/>
          <p:nvPr/>
        </p:nvSpPr>
        <p:spPr>
          <a:xfrm>
            <a:off x="5953744" y="4994192"/>
            <a:ext cx="922047" cy="461665"/>
          </a:xfrm>
          <a:prstGeom prst="rect">
            <a:avLst/>
          </a:prstGeom>
          <a:noFill/>
        </p:spPr>
        <p:txBody>
          <a:bodyPr wrap="none" rtlCol="0">
            <a:spAutoFit/>
          </a:bodyPr>
          <a:lstStyle/>
          <a:p>
            <a:r>
              <a:rPr lang="en-GB" sz="2400" dirty="0">
                <a:latin typeface="PT Sans Narrow" panose="020B0506020203020204" pitchFamily="34" charset="0"/>
              </a:rPr>
              <a:t>Mantle</a:t>
            </a:r>
          </a:p>
        </p:txBody>
      </p:sp>
      <p:sp>
        <p:nvSpPr>
          <p:cNvPr id="71" name="TextBox 70">
            <a:extLst>
              <a:ext uri="{FF2B5EF4-FFF2-40B4-BE49-F238E27FC236}">
                <a16:creationId xmlns:a16="http://schemas.microsoft.com/office/drawing/2014/main" id="{CEC34A15-E7A3-B58D-F3F9-10839FC62B32}"/>
              </a:ext>
            </a:extLst>
          </p:cNvPr>
          <p:cNvSpPr txBox="1"/>
          <p:nvPr/>
        </p:nvSpPr>
        <p:spPr>
          <a:xfrm>
            <a:off x="5996381" y="5819237"/>
            <a:ext cx="732893" cy="461665"/>
          </a:xfrm>
          <a:prstGeom prst="rect">
            <a:avLst/>
          </a:prstGeom>
          <a:noFill/>
        </p:spPr>
        <p:txBody>
          <a:bodyPr wrap="none" rtlCol="0">
            <a:spAutoFit/>
          </a:bodyPr>
          <a:lstStyle/>
          <a:p>
            <a:r>
              <a:rPr lang="en-GB" sz="2400" dirty="0">
                <a:latin typeface="PT Sans Narrow" panose="020B0506020203020204" pitchFamily="34" charset="0"/>
              </a:rPr>
              <a:t>Crust</a:t>
            </a:r>
          </a:p>
        </p:txBody>
      </p:sp>
      <p:cxnSp>
        <p:nvCxnSpPr>
          <p:cNvPr id="94" name="Straight Connector 93">
            <a:extLst>
              <a:ext uri="{FF2B5EF4-FFF2-40B4-BE49-F238E27FC236}">
                <a16:creationId xmlns:a16="http://schemas.microsoft.com/office/drawing/2014/main" id="{E5868094-4B33-E319-CB1A-854EADE60E37}"/>
              </a:ext>
            </a:extLst>
          </p:cNvPr>
          <p:cNvCxnSpPr>
            <a:cxnSpLocks/>
          </p:cNvCxnSpPr>
          <p:nvPr/>
        </p:nvCxnSpPr>
        <p:spPr>
          <a:xfrm>
            <a:off x="6757930" y="3018371"/>
            <a:ext cx="1354294" cy="832105"/>
          </a:xfrm>
          <a:prstGeom prst="line">
            <a:avLst/>
          </a:prstGeom>
          <a:ln w="19050">
            <a:solidFill>
              <a:srgbClr val="4B8DEF"/>
            </a:solidFill>
            <a:prstDash val="sysDot"/>
          </a:ln>
        </p:spPr>
        <p:style>
          <a:lnRef idx="1">
            <a:schemeClr val="accent5"/>
          </a:lnRef>
          <a:fillRef idx="0">
            <a:schemeClr val="accent5"/>
          </a:fillRef>
          <a:effectRef idx="0">
            <a:schemeClr val="accent5"/>
          </a:effectRef>
          <a:fontRef idx="minor">
            <a:schemeClr val="tx1"/>
          </a:fontRef>
        </p:style>
      </p:cxnSp>
      <p:cxnSp>
        <p:nvCxnSpPr>
          <p:cNvPr id="96" name="Straight Connector 95">
            <a:extLst>
              <a:ext uri="{FF2B5EF4-FFF2-40B4-BE49-F238E27FC236}">
                <a16:creationId xmlns:a16="http://schemas.microsoft.com/office/drawing/2014/main" id="{5F4BEC5B-8858-927D-A2D5-CBAD5C5BC941}"/>
              </a:ext>
            </a:extLst>
          </p:cNvPr>
          <p:cNvCxnSpPr>
            <a:cxnSpLocks/>
            <a:stCxn id="70" idx="3"/>
          </p:cNvCxnSpPr>
          <p:nvPr/>
        </p:nvCxnSpPr>
        <p:spPr>
          <a:xfrm flipV="1">
            <a:off x="6875790" y="4387072"/>
            <a:ext cx="1091504" cy="837952"/>
          </a:xfrm>
          <a:prstGeom prst="line">
            <a:avLst/>
          </a:prstGeom>
          <a:ln w="19050">
            <a:solidFill>
              <a:srgbClr val="4B8DEF"/>
            </a:solidFill>
            <a:prstDash val="sysDot"/>
          </a:ln>
        </p:spPr>
        <p:style>
          <a:lnRef idx="1">
            <a:schemeClr val="accent5"/>
          </a:lnRef>
          <a:fillRef idx="0">
            <a:schemeClr val="accent5"/>
          </a:fillRef>
          <a:effectRef idx="0">
            <a:schemeClr val="accent5"/>
          </a:effectRef>
          <a:fontRef idx="minor">
            <a:schemeClr val="tx1"/>
          </a:fontRef>
        </p:style>
      </p:cxnSp>
      <p:cxnSp>
        <p:nvCxnSpPr>
          <p:cNvPr id="97" name="Straight Connector 96">
            <a:extLst>
              <a:ext uri="{FF2B5EF4-FFF2-40B4-BE49-F238E27FC236}">
                <a16:creationId xmlns:a16="http://schemas.microsoft.com/office/drawing/2014/main" id="{F371E59E-113B-6DB5-9C0C-43EDAC82713E}"/>
              </a:ext>
            </a:extLst>
          </p:cNvPr>
          <p:cNvCxnSpPr>
            <a:cxnSpLocks/>
          </p:cNvCxnSpPr>
          <p:nvPr/>
        </p:nvCxnSpPr>
        <p:spPr>
          <a:xfrm flipV="1">
            <a:off x="6788210" y="4853969"/>
            <a:ext cx="1179999" cy="1170817"/>
          </a:xfrm>
          <a:prstGeom prst="line">
            <a:avLst/>
          </a:prstGeom>
          <a:ln w="19050">
            <a:solidFill>
              <a:srgbClr val="4B8DEF"/>
            </a:solidFill>
            <a:prstDash val="sysDot"/>
          </a:ln>
        </p:spPr>
        <p:style>
          <a:lnRef idx="1">
            <a:schemeClr val="accent5"/>
          </a:lnRef>
          <a:fillRef idx="0">
            <a:schemeClr val="accent5"/>
          </a:fillRef>
          <a:effectRef idx="0">
            <a:schemeClr val="accent5"/>
          </a:effectRef>
          <a:fontRef idx="minor">
            <a:schemeClr val="tx1"/>
          </a:fontRef>
        </p:style>
      </p:cxnSp>
      <p:grpSp>
        <p:nvGrpSpPr>
          <p:cNvPr id="2" name="Group 1">
            <a:extLst>
              <a:ext uri="{FF2B5EF4-FFF2-40B4-BE49-F238E27FC236}">
                <a16:creationId xmlns:a16="http://schemas.microsoft.com/office/drawing/2014/main" id="{4F6E8A20-3A04-67AB-6362-54FDB79FD638}"/>
              </a:ext>
            </a:extLst>
          </p:cNvPr>
          <p:cNvGrpSpPr/>
          <p:nvPr/>
        </p:nvGrpSpPr>
        <p:grpSpPr>
          <a:xfrm>
            <a:off x="2662669" y="2397566"/>
            <a:ext cx="2601729" cy="2932377"/>
            <a:chOff x="6074325" y="2305164"/>
            <a:chExt cx="2601729" cy="2932377"/>
          </a:xfrm>
        </p:grpSpPr>
        <p:sp>
          <p:nvSpPr>
            <p:cNvPr id="6" name="Freeform: Shape 5">
              <a:extLst>
                <a:ext uri="{FF2B5EF4-FFF2-40B4-BE49-F238E27FC236}">
                  <a16:creationId xmlns:a16="http://schemas.microsoft.com/office/drawing/2014/main" id="{B026802B-17E2-4929-82D4-45167C3B7E2C}"/>
                </a:ext>
              </a:extLst>
            </p:cNvPr>
            <p:cNvSpPr/>
            <p:nvPr/>
          </p:nvSpPr>
          <p:spPr>
            <a:xfrm rot="19423948">
              <a:off x="6074325" y="2674241"/>
              <a:ext cx="2366546" cy="2563300"/>
            </a:xfrm>
            <a:custGeom>
              <a:avLst/>
              <a:gdLst>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61600 w 2351394"/>
                <a:gd name="connsiteY32" fmla="*/ 343731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301357 w 2351394"/>
                <a:gd name="connsiteY33" fmla="*/ 294035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390809 w 2351394"/>
                <a:gd name="connsiteY35" fmla="*/ 204583 h 2511783"/>
                <a:gd name="connsiteX36" fmla="*/ 440504 w 2351394"/>
                <a:gd name="connsiteY36" fmla="*/ 144948 h 2511783"/>
                <a:gd name="connsiteX37" fmla="*/ 410687 w 2351394"/>
                <a:gd name="connsiteY37"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40504 w 2351394"/>
                <a:gd name="connsiteY35" fmla="*/ 144948 h 2511783"/>
                <a:gd name="connsiteX36" fmla="*/ 410687 w 2351394"/>
                <a:gd name="connsiteY36"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351052 w 2351394"/>
                <a:gd name="connsiteY34" fmla="*/ 224461 h 2511783"/>
                <a:gd name="connsiteX35" fmla="*/ 410687 w 2351394"/>
                <a:gd name="connsiteY35" fmla="*/ 95252 h 2511783"/>
                <a:gd name="connsiteX0" fmla="*/ 410687 w 2351394"/>
                <a:gd name="connsiteY0" fmla="*/ 95252 h 2511783"/>
                <a:gd name="connsiteX1" fmla="*/ 470322 w 2351394"/>
                <a:gd name="connsiteY1" fmla="*/ 65435 h 2511783"/>
                <a:gd name="connsiteX2" fmla="*/ 867887 w 2351394"/>
                <a:gd name="connsiteY2" fmla="*/ 5800 h 2511783"/>
                <a:gd name="connsiteX3" fmla="*/ 1245574 w 2351394"/>
                <a:gd name="connsiteY3" fmla="*/ 15739 h 2511783"/>
                <a:gd name="connsiteX4" fmla="*/ 1384722 w 2351394"/>
                <a:gd name="connsiteY4" fmla="*/ 135009 h 2511783"/>
                <a:gd name="connsiteX5" fmla="*/ 1543748 w 2351394"/>
                <a:gd name="connsiteY5" fmla="*/ 234400 h 2511783"/>
                <a:gd name="connsiteX6" fmla="*/ 1851861 w 2351394"/>
                <a:gd name="connsiteY6" fmla="*/ 463000 h 2511783"/>
                <a:gd name="connsiteX7" fmla="*/ 2130157 w 2351394"/>
                <a:gd name="connsiteY7" fmla="*/ 651844 h 2511783"/>
                <a:gd name="connsiteX8" fmla="*/ 2289183 w 2351394"/>
                <a:gd name="connsiteY8" fmla="*/ 850626 h 2511783"/>
                <a:gd name="connsiteX9" fmla="*/ 2348817 w 2351394"/>
                <a:gd name="connsiteY9" fmla="*/ 1198496 h 2511783"/>
                <a:gd name="connsiteX10" fmla="*/ 2338878 w 2351394"/>
                <a:gd name="connsiteY10" fmla="*/ 1476791 h 2511783"/>
                <a:gd name="connsiteX11" fmla="*/ 2279243 w 2351394"/>
                <a:gd name="connsiteY11" fmla="*/ 1615939 h 2511783"/>
                <a:gd name="connsiteX12" fmla="*/ 2150035 w 2351394"/>
                <a:gd name="connsiteY12" fmla="*/ 1904174 h 2511783"/>
                <a:gd name="connsiteX13" fmla="*/ 1881678 w 2351394"/>
                <a:gd name="connsiteY13" fmla="*/ 2301739 h 2511783"/>
                <a:gd name="connsiteX14" fmla="*/ 1782287 w 2351394"/>
                <a:gd name="connsiteY14" fmla="*/ 2391191 h 2511783"/>
                <a:gd name="connsiteX15" fmla="*/ 1613322 w 2351394"/>
                <a:gd name="connsiteY15" fmla="*/ 2500522 h 2511783"/>
                <a:gd name="connsiteX16" fmla="*/ 1424478 w 2351394"/>
                <a:gd name="connsiteY16" fmla="*/ 2510461 h 2511783"/>
                <a:gd name="connsiteX17" fmla="*/ 1046791 w 2351394"/>
                <a:gd name="connsiteY17" fmla="*/ 2470705 h 2511783"/>
                <a:gd name="connsiteX18" fmla="*/ 669104 w 2351394"/>
                <a:gd name="connsiteY18" fmla="*/ 2341496 h 2511783"/>
                <a:gd name="connsiteX19" fmla="*/ 400748 w 2351394"/>
                <a:gd name="connsiteY19" fmla="*/ 2222226 h 2511783"/>
                <a:gd name="connsiteX20" fmla="*/ 331174 w 2351394"/>
                <a:gd name="connsiteY20" fmla="*/ 2122835 h 2511783"/>
                <a:gd name="connsiteX21" fmla="*/ 271539 w 2351394"/>
                <a:gd name="connsiteY21" fmla="*/ 1804783 h 2511783"/>
                <a:gd name="connsiteX22" fmla="*/ 241722 w 2351394"/>
                <a:gd name="connsiteY22" fmla="*/ 1675574 h 2511783"/>
                <a:gd name="connsiteX23" fmla="*/ 221843 w 2351394"/>
                <a:gd name="connsiteY23" fmla="*/ 1566244 h 2511783"/>
                <a:gd name="connsiteX24" fmla="*/ 182087 w 2351394"/>
                <a:gd name="connsiteY24" fmla="*/ 1476791 h 2511783"/>
                <a:gd name="connsiteX25" fmla="*/ 162209 w 2351394"/>
                <a:gd name="connsiteY25" fmla="*/ 1417157 h 2511783"/>
                <a:gd name="connsiteX26" fmla="*/ 122452 w 2351394"/>
                <a:gd name="connsiteY26" fmla="*/ 1198496 h 2511783"/>
                <a:gd name="connsiteX27" fmla="*/ 72757 w 2351394"/>
                <a:gd name="connsiteY27" fmla="*/ 1109044 h 2511783"/>
                <a:gd name="connsiteX28" fmla="*/ 23061 w 2351394"/>
                <a:gd name="connsiteY28" fmla="*/ 1009652 h 2511783"/>
                <a:gd name="connsiteX29" fmla="*/ 23061 w 2351394"/>
                <a:gd name="connsiteY29" fmla="*/ 721418 h 2511783"/>
                <a:gd name="connsiteX30" fmla="*/ 102574 w 2351394"/>
                <a:gd name="connsiteY30" fmla="*/ 572331 h 2511783"/>
                <a:gd name="connsiteX31" fmla="*/ 172148 w 2351394"/>
                <a:gd name="connsiteY31" fmla="*/ 443122 h 2511783"/>
                <a:gd name="connsiteX32" fmla="*/ 220657 w 2351394"/>
                <a:gd name="connsiteY32" fmla="*/ 353966 h 2511783"/>
                <a:gd name="connsiteX33" fmla="*/ 291121 w 2351394"/>
                <a:gd name="connsiteY33" fmla="*/ 273563 h 2511783"/>
                <a:gd name="connsiteX34" fmla="*/ 410687 w 2351394"/>
                <a:gd name="connsiteY34" fmla="*/ 95252 h 2511783"/>
                <a:gd name="connsiteX0" fmla="*/ 410687 w 2351394"/>
                <a:gd name="connsiteY0" fmla="*/ 94547 h 2511078"/>
                <a:gd name="connsiteX1" fmla="*/ 470322 w 2351394"/>
                <a:gd name="connsiteY1" fmla="*/ 64730 h 2511078"/>
                <a:gd name="connsiteX2" fmla="*/ 867887 w 2351394"/>
                <a:gd name="connsiteY2" fmla="*/ 5095 h 2511078"/>
                <a:gd name="connsiteX3" fmla="*/ 1163843 w 2351394"/>
                <a:gd name="connsiteY3" fmla="*/ 167292 h 2511078"/>
                <a:gd name="connsiteX4" fmla="*/ 1384722 w 2351394"/>
                <a:gd name="connsiteY4" fmla="*/ 134304 h 2511078"/>
                <a:gd name="connsiteX5" fmla="*/ 1543748 w 2351394"/>
                <a:gd name="connsiteY5" fmla="*/ 233695 h 2511078"/>
                <a:gd name="connsiteX6" fmla="*/ 1851861 w 2351394"/>
                <a:gd name="connsiteY6" fmla="*/ 462295 h 2511078"/>
                <a:gd name="connsiteX7" fmla="*/ 2130157 w 2351394"/>
                <a:gd name="connsiteY7" fmla="*/ 651139 h 2511078"/>
                <a:gd name="connsiteX8" fmla="*/ 2289183 w 2351394"/>
                <a:gd name="connsiteY8" fmla="*/ 849921 h 2511078"/>
                <a:gd name="connsiteX9" fmla="*/ 2348817 w 2351394"/>
                <a:gd name="connsiteY9" fmla="*/ 1197791 h 2511078"/>
                <a:gd name="connsiteX10" fmla="*/ 2338878 w 2351394"/>
                <a:gd name="connsiteY10" fmla="*/ 1476086 h 2511078"/>
                <a:gd name="connsiteX11" fmla="*/ 2279243 w 2351394"/>
                <a:gd name="connsiteY11" fmla="*/ 1615234 h 2511078"/>
                <a:gd name="connsiteX12" fmla="*/ 2150035 w 2351394"/>
                <a:gd name="connsiteY12" fmla="*/ 1903469 h 2511078"/>
                <a:gd name="connsiteX13" fmla="*/ 1881678 w 2351394"/>
                <a:gd name="connsiteY13" fmla="*/ 2301034 h 2511078"/>
                <a:gd name="connsiteX14" fmla="*/ 1782287 w 2351394"/>
                <a:gd name="connsiteY14" fmla="*/ 2390486 h 2511078"/>
                <a:gd name="connsiteX15" fmla="*/ 1613322 w 2351394"/>
                <a:gd name="connsiteY15" fmla="*/ 2499817 h 2511078"/>
                <a:gd name="connsiteX16" fmla="*/ 1424478 w 2351394"/>
                <a:gd name="connsiteY16" fmla="*/ 2509756 h 2511078"/>
                <a:gd name="connsiteX17" fmla="*/ 1046791 w 2351394"/>
                <a:gd name="connsiteY17" fmla="*/ 2470000 h 2511078"/>
                <a:gd name="connsiteX18" fmla="*/ 669104 w 2351394"/>
                <a:gd name="connsiteY18" fmla="*/ 2340791 h 2511078"/>
                <a:gd name="connsiteX19" fmla="*/ 400748 w 2351394"/>
                <a:gd name="connsiteY19" fmla="*/ 2221521 h 2511078"/>
                <a:gd name="connsiteX20" fmla="*/ 331174 w 2351394"/>
                <a:gd name="connsiteY20" fmla="*/ 2122130 h 2511078"/>
                <a:gd name="connsiteX21" fmla="*/ 271539 w 2351394"/>
                <a:gd name="connsiteY21" fmla="*/ 1804078 h 2511078"/>
                <a:gd name="connsiteX22" fmla="*/ 241722 w 2351394"/>
                <a:gd name="connsiteY22" fmla="*/ 1674869 h 2511078"/>
                <a:gd name="connsiteX23" fmla="*/ 221843 w 2351394"/>
                <a:gd name="connsiteY23" fmla="*/ 1565539 h 2511078"/>
                <a:gd name="connsiteX24" fmla="*/ 182087 w 2351394"/>
                <a:gd name="connsiteY24" fmla="*/ 1476086 h 2511078"/>
                <a:gd name="connsiteX25" fmla="*/ 162209 w 2351394"/>
                <a:gd name="connsiteY25" fmla="*/ 1416452 h 2511078"/>
                <a:gd name="connsiteX26" fmla="*/ 122452 w 2351394"/>
                <a:gd name="connsiteY26" fmla="*/ 1197791 h 2511078"/>
                <a:gd name="connsiteX27" fmla="*/ 72757 w 2351394"/>
                <a:gd name="connsiteY27" fmla="*/ 1108339 h 2511078"/>
                <a:gd name="connsiteX28" fmla="*/ 23061 w 2351394"/>
                <a:gd name="connsiteY28" fmla="*/ 1008947 h 2511078"/>
                <a:gd name="connsiteX29" fmla="*/ 23061 w 2351394"/>
                <a:gd name="connsiteY29" fmla="*/ 720713 h 2511078"/>
                <a:gd name="connsiteX30" fmla="*/ 102574 w 2351394"/>
                <a:gd name="connsiteY30" fmla="*/ 571626 h 2511078"/>
                <a:gd name="connsiteX31" fmla="*/ 172148 w 2351394"/>
                <a:gd name="connsiteY31" fmla="*/ 442417 h 2511078"/>
                <a:gd name="connsiteX32" fmla="*/ 220657 w 2351394"/>
                <a:gd name="connsiteY32" fmla="*/ 353261 h 2511078"/>
                <a:gd name="connsiteX33" fmla="*/ 291121 w 2351394"/>
                <a:gd name="connsiteY33" fmla="*/ 272858 h 2511078"/>
                <a:gd name="connsiteX34" fmla="*/ 410687 w 2351394"/>
                <a:gd name="connsiteY34" fmla="*/ 94547 h 2511078"/>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84722 w 2351394"/>
                <a:gd name="connsiteY4" fmla="*/ 72070 h 2448844"/>
                <a:gd name="connsiteX5" fmla="*/ 1543748 w 2351394"/>
                <a:gd name="connsiteY5" fmla="*/ 171461 h 2448844"/>
                <a:gd name="connsiteX6" fmla="*/ 1851861 w 2351394"/>
                <a:gd name="connsiteY6" fmla="*/ 400061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64783 w 2351394"/>
                <a:gd name="connsiteY4" fmla="*/ 176269 h 2448844"/>
                <a:gd name="connsiteX5" fmla="*/ 1543748 w 2351394"/>
                <a:gd name="connsiteY5" fmla="*/ 171461 h 2448844"/>
                <a:gd name="connsiteX6" fmla="*/ 1851861 w 2351394"/>
                <a:gd name="connsiteY6" fmla="*/ 400061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64783 w 2351394"/>
                <a:gd name="connsiteY4" fmla="*/ 176269 h 2448844"/>
                <a:gd name="connsiteX5" fmla="*/ 1626568 w 2351394"/>
                <a:gd name="connsiteY5" fmla="*/ 200551 h 2448844"/>
                <a:gd name="connsiteX6" fmla="*/ 1851861 w 2351394"/>
                <a:gd name="connsiteY6" fmla="*/ 400061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64783 w 2351394"/>
                <a:gd name="connsiteY4" fmla="*/ 176269 h 2448844"/>
                <a:gd name="connsiteX5" fmla="*/ 1626568 w 2351394"/>
                <a:gd name="connsiteY5" fmla="*/ 200551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26568 w 2351394"/>
                <a:gd name="connsiteY5" fmla="*/ 200551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16607 w 2351394"/>
                <a:gd name="connsiteY5" fmla="*/ 213966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16607 w 2351394"/>
                <a:gd name="connsiteY5" fmla="*/ 213966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1394"/>
                <a:gd name="connsiteY0" fmla="*/ 32313 h 2448844"/>
                <a:gd name="connsiteX1" fmla="*/ 470322 w 2351394"/>
                <a:gd name="connsiteY1" fmla="*/ 2496 h 2448844"/>
                <a:gd name="connsiteX2" fmla="*/ 815595 w 2351394"/>
                <a:gd name="connsiteY2" fmla="*/ 13287 h 2448844"/>
                <a:gd name="connsiteX3" fmla="*/ 1163843 w 2351394"/>
                <a:gd name="connsiteY3" fmla="*/ 105058 h 2448844"/>
                <a:gd name="connsiteX4" fmla="*/ 1332430 w 2351394"/>
                <a:gd name="connsiteY4" fmla="*/ 142496 h 2448844"/>
                <a:gd name="connsiteX5" fmla="*/ 1624981 w 2351394"/>
                <a:gd name="connsiteY5" fmla="*/ 209720 h 2448844"/>
                <a:gd name="connsiteX6" fmla="*/ 1929258 w 2351394"/>
                <a:gd name="connsiteY6" fmla="*/ 394266 h 2448844"/>
                <a:gd name="connsiteX7" fmla="*/ 2130157 w 2351394"/>
                <a:gd name="connsiteY7" fmla="*/ 588905 h 2448844"/>
                <a:gd name="connsiteX8" fmla="*/ 2289183 w 2351394"/>
                <a:gd name="connsiteY8" fmla="*/ 787687 h 2448844"/>
                <a:gd name="connsiteX9" fmla="*/ 2348817 w 2351394"/>
                <a:gd name="connsiteY9" fmla="*/ 1135557 h 2448844"/>
                <a:gd name="connsiteX10" fmla="*/ 2338878 w 2351394"/>
                <a:gd name="connsiteY10" fmla="*/ 1413852 h 2448844"/>
                <a:gd name="connsiteX11" fmla="*/ 2279243 w 2351394"/>
                <a:gd name="connsiteY11" fmla="*/ 1553000 h 2448844"/>
                <a:gd name="connsiteX12" fmla="*/ 2150035 w 2351394"/>
                <a:gd name="connsiteY12" fmla="*/ 1841235 h 2448844"/>
                <a:gd name="connsiteX13" fmla="*/ 1881678 w 2351394"/>
                <a:gd name="connsiteY13" fmla="*/ 2238800 h 2448844"/>
                <a:gd name="connsiteX14" fmla="*/ 1782287 w 2351394"/>
                <a:gd name="connsiteY14" fmla="*/ 2328252 h 2448844"/>
                <a:gd name="connsiteX15" fmla="*/ 1613322 w 2351394"/>
                <a:gd name="connsiteY15" fmla="*/ 2437583 h 2448844"/>
                <a:gd name="connsiteX16" fmla="*/ 1424478 w 2351394"/>
                <a:gd name="connsiteY16" fmla="*/ 2447522 h 2448844"/>
                <a:gd name="connsiteX17" fmla="*/ 1046791 w 2351394"/>
                <a:gd name="connsiteY17" fmla="*/ 2407766 h 2448844"/>
                <a:gd name="connsiteX18" fmla="*/ 669104 w 2351394"/>
                <a:gd name="connsiteY18" fmla="*/ 2278557 h 2448844"/>
                <a:gd name="connsiteX19" fmla="*/ 400748 w 2351394"/>
                <a:gd name="connsiteY19" fmla="*/ 2159287 h 2448844"/>
                <a:gd name="connsiteX20" fmla="*/ 331174 w 2351394"/>
                <a:gd name="connsiteY20" fmla="*/ 2059896 h 2448844"/>
                <a:gd name="connsiteX21" fmla="*/ 271539 w 2351394"/>
                <a:gd name="connsiteY21" fmla="*/ 1741844 h 2448844"/>
                <a:gd name="connsiteX22" fmla="*/ 241722 w 2351394"/>
                <a:gd name="connsiteY22" fmla="*/ 1612635 h 2448844"/>
                <a:gd name="connsiteX23" fmla="*/ 221843 w 2351394"/>
                <a:gd name="connsiteY23" fmla="*/ 1503305 h 2448844"/>
                <a:gd name="connsiteX24" fmla="*/ 182087 w 2351394"/>
                <a:gd name="connsiteY24" fmla="*/ 1413852 h 2448844"/>
                <a:gd name="connsiteX25" fmla="*/ 162209 w 2351394"/>
                <a:gd name="connsiteY25" fmla="*/ 1354218 h 2448844"/>
                <a:gd name="connsiteX26" fmla="*/ 122452 w 2351394"/>
                <a:gd name="connsiteY26" fmla="*/ 1135557 h 2448844"/>
                <a:gd name="connsiteX27" fmla="*/ 72757 w 2351394"/>
                <a:gd name="connsiteY27" fmla="*/ 1046105 h 2448844"/>
                <a:gd name="connsiteX28" fmla="*/ 23061 w 2351394"/>
                <a:gd name="connsiteY28" fmla="*/ 946713 h 2448844"/>
                <a:gd name="connsiteX29" fmla="*/ 23061 w 2351394"/>
                <a:gd name="connsiteY29" fmla="*/ 658479 h 2448844"/>
                <a:gd name="connsiteX30" fmla="*/ 102574 w 2351394"/>
                <a:gd name="connsiteY30" fmla="*/ 509392 h 2448844"/>
                <a:gd name="connsiteX31" fmla="*/ 172148 w 2351394"/>
                <a:gd name="connsiteY31" fmla="*/ 380183 h 2448844"/>
                <a:gd name="connsiteX32" fmla="*/ 220657 w 2351394"/>
                <a:gd name="connsiteY32" fmla="*/ 291027 h 2448844"/>
                <a:gd name="connsiteX33" fmla="*/ 291121 w 2351394"/>
                <a:gd name="connsiteY33" fmla="*/ 210624 h 2448844"/>
                <a:gd name="connsiteX34" fmla="*/ 410687 w 2351394"/>
                <a:gd name="connsiteY34" fmla="*/ 32313 h 2448844"/>
                <a:gd name="connsiteX0" fmla="*/ 410687 w 2353544"/>
                <a:gd name="connsiteY0" fmla="*/ 32313 h 2448844"/>
                <a:gd name="connsiteX1" fmla="*/ 470322 w 2353544"/>
                <a:gd name="connsiteY1" fmla="*/ 2496 h 2448844"/>
                <a:gd name="connsiteX2" fmla="*/ 815595 w 2353544"/>
                <a:gd name="connsiteY2" fmla="*/ 13287 h 2448844"/>
                <a:gd name="connsiteX3" fmla="*/ 1163843 w 2353544"/>
                <a:gd name="connsiteY3" fmla="*/ 105058 h 2448844"/>
                <a:gd name="connsiteX4" fmla="*/ 1332430 w 2353544"/>
                <a:gd name="connsiteY4" fmla="*/ 142496 h 2448844"/>
                <a:gd name="connsiteX5" fmla="*/ 1624981 w 2353544"/>
                <a:gd name="connsiteY5" fmla="*/ 209720 h 2448844"/>
                <a:gd name="connsiteX6" fmla="*/ 1929258 w 2353544"/>
                <a:gd name="connsiteY6" fmla="*/ 394266 h 2448844"/>
                <a:gd name="connsiteX7" fmla="*/ 2130157 w 2353544"/>
                <a:gd name="connsiteY7" fmla="*/ 588905 h 2448844"/>
                <a:gd name="connsiteX8" fmla="*/ 2289183 w 2353544"/>
                <a:gd name="connsiteY8" fmla="*/ 787687 h 2448844"/>
                <a:gd name="connsiteX9" fmla="*/ 2348817 w 2353544"/>
                <a:gd name="connsiteY9" fmla="*/ 1135557 h 2448844"/>
                <a:gd name="connsiteX10" fmla="*/ 2338878 w 2353544"/>
                <a:gd name="connsiteY10" fmla="*/ 1413852 h 2448844"/>
                <a:gd name="connsiteX11" fmla="*/ 2279243 w 2353544"/>
                <a:gd name="connsiteY11" fmla="*/ 1553000 h 2448844"/>
                <a:gd name="connsiteX12" fmla="*/ 2150035 w 2353544"/>
                <a:gd name="connsiteY12" fmla="*/ 1841235 h 2448844"/>
                <a:gd name="connsiteX13" fmla="*/ 1881678 w 2353544"/>
                <a:gd name="connsiteY13" fmla="*/ 2238800 h 2448844"/>
                <a:gd name="connsiteX14" fmla="*/ 1782287 w 2353544"/>
                <a:gd name="connsiteY14" fmla="*/ 2328252 h 2448844"/>
                <a:gd name="connsiteX15" fmla="*/ 1613322 w 2353544"/>
                <a:gd name="connsiteY15" fmla="*/ 2437583 h 2448844"/>
                <a:gd name="connsiteX16" fmla="*/ 1424478 w 2353544"/>
                <a:gd name="connsiteY16" fmla="*/ 2447522 h 2448844"/>
                <a:gd name="connsiteX17" fmla="*/ 1046791 w 2353544"/>
                <a:gd name="connsiteY17" fmla="*/ 2407766 h 2448844"/>
                <a:gd name="connsiteX18" fmla="*/ 669104 w 2353544"/>
                <a:gd name="connsiteY18" fmla="*/ 2278557 h 2448844"/>
                <a:gd name="connsiteX19" fmla="*/ 400748 w 2353544"/>
                <a:gd name="connsiteY19" fmla="*/ 2159287 h 2448844"/>
                <a:gd name="connsiteX20" fmla="*/ 331174 w 2353544"/>
                <a:gd name="connsiteY20" fmla="*/ 2059896 h 2448844"/>
                <a:gd name="connsiteX21" fmla="*/ 271539 w 2353544"/>
                <a:gd name="connsiteY21" fmla="*/ 1741844 h 2448844"/>
                <a:gd name="connsiteX22" fmla="*/ 241722 w 2353544"/>
                <a:gd name="connsiteY22" fmla="*/ 1612635 h 2448844"/>
                <a:gd name="connsiteX23" fmla="*/ 221843 w 2353544"/>
                <a:gd name="connsiteY23" fmla="*/ 1503305 h 2448844"/>
                <a:gd name="connsiteX24" fmla="*/ 182087 w 2353544"/>
                <a:gd name="connsiteY24" fmla="*/ 1413852 h 2448844"/>
                <a:gd name="connsiteX25" fmla="*/ 162209 w 2353544"/>
                <a:gd name="connsiteY25" fmla="*/ 1354218 h 2448844"/>
                <a:gd name="connsiteX26" fmla="*/ 122452 w 2353544"/>
                <a:gd name="connsiteY26" fmla="*/ 1135557 h 2448844"/>
                <a:gd name="connsiteX27" fmla="*/ 72757 w 2353544"/>
                <a:gd name="connsiteY27" fmla="*/ 1046105 h 2448844"/>
                <a:gd name="connsiteX28" fmla="*/ 23061 w 2353544"/>
                <a:gd name="connsiteY28" fmla="*/ 946713 h 2448844"/>
                <a:gd name="connsiteX29" fmla="*/ 23061 w 2353544"/>
                <a:gd name="connsiteY29" fmla="*/ 658479 h 2448844"/>
                <a:gd name="connsiteX30" fmla="*/ 102574 w 2353544"/>
                <a:gd name="connsiteY30" fmla="*/ 509392 h 2448844"/>
                <a:gd name="connsiteX31" fmla="*/ 172148 w 2353544"/>
                <a:gd name="connsiteY31" fmla="*/ 380183 h 2448844"/>
                <a:gd name="connsiteX32" fmla="*/ 220657 w 2353544"/>
                <a:gd name="connsiteY32" fmla="*/ 291027 h 2448844"/>
                <a:gd name="connsiteX33" fmla="*/ 291121 w 2353544"/>
                <a:gd name="connsiteY33" fmla="*/ 210624 h 2448844"/>
                <a:gd name="connsiteX34" fmla="*/ 410687 w 2353544"/>
                <a:gd name="connsiteY34" fmla="*/ 32313 h 2448844"/>
                <a:gd name="connsiteX0" fmla="*/ 410687 w 2351955"/>
                <a:gd name="connsiteY0" fmla="*/ 32313 h 2448844"/>
                <a:gd name="connsiteX1" fmla="*/ 470322 w 2351955"/>
                <a:gd name="connsiteY1" fmla="*/ 2496 h 2448844"/>
                <a:gd name="connsiteX2" fmla="*/ 815595 w 2351955"/>
                <a:gd name="connsiteY2" fmla="*/ 13287 h 2448844"/>
                <a:gd name="connsiteX3" fmla="*/ 1163843 w 2351955"/>
                <a:gd name="connsiteY3" fmla="*/ 105058 h 2448844"/>
                <a:gd name="connsiteX4" fmla="*/ 1332430 w 2351955"/>
                <a:gd name="connsiteY4" fmla="*/ 142496 h 2448844"/>
                <a:gd name="connsiteX5" fmla="*/ 1624981 w 2351955"/>
                <a:gd name="connsiteY5" fmla="*/ 209720 h 2448844"/>
                <a:gd name="connsiteX6" fmla="*/ 1929258 w 2351955"/>
                <a:gd name="connsiteY6" fmla="*/ 394266 h 2448844"/>
                <a:gd name="connsiteX7" fmla="*/ 2130157 w 2351955"/>
                <a:gd name="connsiteY7" fmla="*/ 588905 h 2448844"/>
                <a:gd name="connsiteX8" fmla="*/ 2289183 w 2351955"/>
                <a:gd name="connsiteY8" fmla="*/ 787687 h 2448844"/>
                <a:gd name="connsiteX9" fmla="*/ 2348817 w 2351955"/>
                <a:gd name="connsiteY9" fmla="*/ 1135557 h 2448844"/>
                <a:gd name="connsiteX10" fmla="*/ 2330175 w 2351955"/>
                <a:gd name="connsiteY10" fmla="*/ 1397095 h 2448844"/>
                <a:gd name="connsiteX11" fmla="*/ 2279243 w 2351955"/>
                <a:gd name="connsiteY11" fmla="*/ 1553000 h 2448844"/>
                <a:gd name="connsiteX12" fmla="*/ 2150035 w 2351955"/>
                <a:gd name="connsiteY12" fmla="*/ 1841235 h 2448844"/>
                <a:gd name="connsiteX13" fmla="*/ 1881678 w 2351955"/>
                <a:gd name="connsiteY13" fmla="*/ 2238800 h 2448844"/>
                <a:gd name="connsiteX14" fmla="*/ 1782287 w 2351955"/>
                <a:gd name="connsiteY14" fmla="*/ 2328252 h 2448844"/>
                <a:gd name="connsiteX15" fmla="*/ 1613322 w 2351955"/>
                <a:gd name="connsiteY15" fmla="*/ 2437583 h 2448844"/>
                <a:gd name="connsiteX16" fmla="*/ 1424478 w 2351955"/>
                <a:gd name="connsiteY16" fmla="*/ 2447522 h 2448844"/>
                <a:gd name="connsiteX17" fmla="*/ 1046791 w 2351955"/>
                <a:gd name="connsiteY17" fmla="*/ 2407766 h 2448844"/>
                <a:gd name="connsiteX18" fmla="*/ 669104 w 2351955"/>
                <a:gd name="connsiteY18" fmla="*/ 2278557 h 2448844"/>
                <a:gd name="connsiteX19" fmla="*/ 400748 w 2351955"/>
                <a:gd name="connsiteY19" fmla="*/ 2159287 h 2448844"/>
                <a:gd name="connsiteX20" fmla="*/ 331174 w 2351955"/>
                <a:gd name="connsiteY20" fmla="*/ 2059896 h 2448844"/>
                <a:gd name="connsiteX21" fmla="*/ 271539 w 2351955"/>
                <a:gd name="connsiteY21" fmla="*/ 1741844 h 2448844"/>
                <a:gd name="connsiteX22" fmla="*/ 241722 w 2351955"/>
                <a:gd name="connsiteY22" fmla="*/ 1612635 h 2448844"/>
                <a:gd name="connsiteX23" fmla="*/ 221843 w 2351955"/>
                <a:gd name="connsiteY23" fmla="*/ 1503305 h 2448844"/>
                <a:gd name="connsiteX24" fmla="*/ 182087 w 2351955"/>
                <a:gd name="connsiteY24" fmla="*/ 1413852 h 2448844"/>
                <a:gd name="connsiteX25" fmla="*/ 162209 w 2351955"/>
                <a:gd name="connsiteY25" fmla="*/ 1354218 h 2448844"/>
                <a:gd name="connsiteX26" fmla="*/ 122452 w 2351955"/>
                <a:gd name="connsiteY26" fmla="*/ 1135557 h 2448844"/>
                <a:gd name="connsiteX27" fmla="*/ 72757 w 2351955"/>
                <a:gd name="connsiteY27" fmla="*/ 1046105 h 2448844"/>
                <a:gd name="connsiteX28" fmla="*/ 23061 w 2351955"/>
                <a:gd name="connsiteY28" fmla="*/ 946713 h 2448844"/>
                <a:gd name="connsiteX29" fmla="*/ 23061 w 2351955"/>
                <a:gd name="connsiteY29" fmla="*/ 658479 h 2448844"/>
                <a:gd name="connsiteX30" fmla="*/ 102574 w 2351955"/>
                <a:gd name="connsiteY30" fmla="*/ 509392 h 2448844"/>
                <a:gd name="connsiteX31" fmla="*/ 172148 w 2351955"/>
                <a:gd name="connsiteY31" fmla="*/ 380183 h 2448844"/>
                <a:gd name="connsiteX32" fmla="*/ 220657 w 2351955"/>
                <a:gd name="connsiteY32" fmla="*/ 291027 h 2448844"/>
                <a:gd name="connsiteX33" fmla="*/ 291121 w 2351955"/>
                <a:gd name="connsiteY33" fmla="*/ 210624 h 2448844"/>
                <a:gd name="connsiteX34" fmla="*/ 410687 w 2351955"/>
                <a:gd name="connsiteY34" fmla="*/ 32313 h 2448844"/>
                <a:gd name="connsiteX0" fmla="*/ 410687 w 2351955"/>
                <a:gd name="connsiteY0" fmla="*/ 19028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00748 w 2351955"/>
                <a:gd name="connsiteY19" fmla="*/ 2146002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410687 w 2351955"/>
                <a:gd name="connsiteY34" fmla="*/ 19028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00748 w 2351955"/>
                <a:gd name="connsiteY19" fmla="*/ 2146002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05810 w 2351955"/>
                <a:gd name="connsiteY19" fmla="*/ 2159710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17474 w 2351955"/>
                <a:gd name="connsiteY19" fmla="*/ 2178207 h 2435559"/>
                <a:gd name="connsiteX20" fmla="*/ 331174 w 2351955"/>
                <a:gd name="connsiteY20" fmla="*/ 2046611 h 2435559"/>
                <a:gd name="connsiteX21" fmla="*/ 271539 w 2351955"/>
                <a:gd name="connsiteY21" fmla="*/ 1728559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17474 w 2351955"/>
                <a:gd name="connsiteY19" fmla="*/ 2178207 h 2435559"/>
                <a:gd name="connsiteX20" fmla="*/ 331174 w 2351955"/>
                <a:gd name="connsiteY20" fmla="*/ 2046611 h 2435559"/>
                <a:gd name="connsiteX21" fmla="*/ 247095 w 2351955"/>
                <a:gd name="connsiteY21" fmla="*/ 1740954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1955"/>
                <a:gd name="connsiteY0" fmla="*/ 159565 h 2435559"/>
                <a:gd name="connsiteX1" fmla="*/ 545160 w 2351955"/>
                <a:gd name="connsiteY1" fmla="*/ 93660 h 2435559"/>
                <a:gd name="connsiteX2" fmla="*/ 815595 w 2351955"/>
                <a:gd name="connsiteY2" fmla="*/ 2 h 2435559"/>
                <a:gd name="connsiteX3" fmla="*/ 1163843 w 2351955"/>
                <a:gd name="connsiteY3" fmla="*/ 91773 h 2435559"/>
                <a:gd name="connsiteX4" fmla="*/ 1332430 w 2351955"/>
                <a:gd name="connsiteY4" fmla="*/ 129211 h 2435559"/>
                <a:gd name="connsiteX5" fmla="*/ 1624981 w 2351955"/>
                <a:gd name="connsiteY5" fmla="*/ 196435 h 2435559"/>
                <a:gd name="connsiteX6" fmla="*/ 1929258 w 2351955"/>
                <a:gd name="connsiteY6" fmla="*/ 380981 h 2435559"/>
                <a:gd name="connsiteX7" fmla="*/ 2130157 w 2351955"/>
                <a:gd name="connsiteY7" fmla="*/ 575620 h 2435559"/>
                <a:gd name="connsiteX8" fmla="*/ 2289183 w 2351955"/>
                <a:gd name="connsiteY8" fmla="*/ 774402 h 2435559"/>
                <a:gd name="connsiteX9" fmla="*/ 2348817 w 2351955"/>
                <a:gd name="connsiteY9" fmla="*/ 1122272 h 2435559"/>
                <a:gd name="connsiteX10" fmla="*/ 2330175 w 2351955"/>
                <a:gd name="connsiteY10" fmla="*/ 1383810 h 2435559"/>
                <a:gd name="connsiteX11" fmla="*/ 2279243 w 2351955"/>
                <a:gd name="connsiteY11" fmla="*/ 1539715 h 2435559"/>
                <a:gd name="connsiteX12" fmla="*/ 2150035 w 2351955"/>
                <a:gd name="connsiteY12" fmla="*/ 1827950 h 2435559"/>
                <a:gd name="connsiteX13" fmla="*/ 1881678 w 2351955"/>
                <a:gd name="connsiteY13" fmla="*/ 2225515 h 2435559"/>
                <a:gd name="connsiteX14" fmla="*/ 1782287 w 2351955"/>
                <a:gd name="connsiteY14" fmla="*/ 2314967 h 2435559"/>
                <a:gd name="connsiteX15" fmla="*/ 1613322 w 2351955"/>
                <a:gd name="connsiteY15" fmla="*/ 2424298 h 2435559"/>
                <a:gd name="connsiteX16" fmla="*/ 1424478 w 2351955"/>
                <a:gd name="connsiteY16" fmla="*/ 2434237 h 2435559"/>
                <a:gd name="connsiteX17" fmla="*/ 1046791 w 2351955"/>
                <a:gd name="connsiteY17" fmla="*/ 2394481 h 2435559"/>
                <a:gd name="connsiteX18" fmla="*/ 669104 w 2351955"/>
                <a:gd name="connsiteY18" fmla="*/ 2265272 h 2435559"/>
                <a:gd name="connsiteX19" fmla="*/ 417474 w 2351955"/>
                <a:gd name="connsiteY19" fmla="*/ 2178207 h 2435559"/>
                <a:gd name="connsiteX20" fmla="*/ 331174 w 2351955"/>
                <a:gd name="connsiteY20" fmla="*/ 2046611 h 2435559"/>
                <a:gd name="connsiteX21" fmla="*/ 247095 w 2351955"/>
                <a:gd name="connsiteY21" fmla="*/ 1740954 h 2435559"/>
                <a:gd name="connsiteX22" fmla="*/ 241722 w 2351955"/>
                <a:gd name="connsiteY22" fmla="*/ 1599350 h 2435559"/>
                <a:gd name="connsiteX23" fmla="*/ 221843 w 2351955"/>
                <a:gd name="connsiteY23" fmla="*/ 1490020 h 2435559"/>
                <a:gd name="connsiteX24" fmla="*/ 182087 w 2351955"/>
                <a:gd name="connsiteY24" fmla="*/ 1400567 h 2435559"/>
                <a:gd name="connsiteX25" fmla="*/ 162209 w 2351955"/>
                <a:gd name="connsiteY25" fmla="*/ 1340933 h 2435559"/>
                <a:gd name="connsiteX26" fmla="*/ 122452 w 2351955"/>
                <a:gd name="connsiteY26" fmla="*/ 1122272 h 2435559"/>
                <a:gd name="connsiteX27" fmla="*/ 72757 w 2351955"/>
                <a:gd name="connsiteY27" fmla="*/ 1032820 h 2435559"/>
                <a:gd name="connsiteX28" fmla="*/ 23061 w 2351955"/>
                <a:gd name="connsiteY28" fmla="*/ 933428 h 2435559"/>
                <a:gd name="connsiteX29" fmla="*/ 23061 w 2351955"/>
                <a:gd name="connsiteY29" fmla="*/ 645194 h 2435559"/>
                <a:gd name="connsiteX30" fmla="*/ 102574 w 2351955"/>
                <a:gd name="connsiteY30" fmla="*/ 496107 h 2435559"/>
                <a:gd name="connsiteX31" fmla="*/ 172148 w 2351955"/>
                <a:gd name="connsiteY31" fmla="*/ 366898 h 2435559"/>
                <a:gd name="connsiteX32" fmla="*/ 220657 w 2351955"/>
                <a:gd name="connsiteY32" fmla="*/ 277742 h 2435559"/>
                <a:gd name="connsiteX33" fmla="*/ 291121 w 2351955"/>
                <a:gd name="connsiteY33" fmla="*/ 197339 h 2435559"/>
                <a:gd name="connsiteX34" fmla="*/ 362213 w 2351955"/>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417474 w 2353201"/>
                <a:gd name="connsiteY19" fmla="*/ 2178207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417474 w 2353201"/>
                <a:gd name="connsiteY19" fmla="*/ 2178207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417474 w 2353201"/>
                <a:gd name="connsiteY19" fmla="*/ 2178207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669104 w 2353201"/>
                <a:gd name="connsiteY18" fmla="*/ 2265272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716214 w 2353201"/>
                <a:gd name="connsiteY18" fmla="*/ 2304446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46791 w 2353201"/>
                <a:gd name="connsiteY17" fmla="*/ 2394481 h 2435559"/>
                <a:gd name="connsiteX18" fmla="*/ 723915 w 2353201"/>
                <a:gd name="connsiteY18" fmla="*/ 2335124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5559"/>
                <a:gd name="connsiteX1" fmla="*/ 545160 w 2353201"/>
                <a:gd name="connsiteY1" fmla="*/ 93660 h 2435559"/>
                <a:gd name="connsiteX2" fmla="*/ 815595 w 2353201"/>
                <a:gd name="connsiteY2" fmla="*/ 2 h 2435559"/>
                <a:gd name="connsiteX3" fmla="*/ 1163843 w 2353201"/>
                <a:gd name="connsiteY3" fmla="*/ 91773 h 2435559"/>
                <a:gd name="connsiteX4" fmla="*/ 1332430 w 2353201"/>
                <a:gd name="connsiteY4" fmla="*/ 129211 h 2435559"/>
                <a:gd name="connsiteX5" fmla="*/ 1624981 w 2353201"/>
                <a:gd name="connsiteY5" fmla="*/ 196435 h 2435559"/>
                <a:gd name="connsiteX6" fmla="*/ 1929258 w 2353201"/>
                <a:gd name="connsiteY6" fmla="*/ 380981 h 2435559"/>
                <a:gd name="connsiteX7" fmla="*/ 2130157 w 2353201"/>
                <a:gd name="connsiteY7" fmla="*/ 575620 h 2435559"/>
                <a:gd name="connsiteX8" fmla="*/ 2272223 w 2353201"/>
                <a:gd name="connsiteY8" fmla="*/ 797242 h 2435559"/>
                <a:gd name="connsiteX9" fmla="*/ 2348817 w 2353201"/>
                <a:gd name="connsiteY9" fmla="*/ 1122272 h 2435559"/>
                <a:gd name="connsiteX10" fmla="*/ 2330175 w 2353201"/>
                <a:gd name="connsiteY10" fmla="*/ 1383810 h 2435559"/>
                <a:gd name="connsiteX11" fmla="*/ 2279243 w 2353201"/>
                <a:gd name="connsiteY11" fmla="*/ 1539715 h 2435559"/>
                <a:gd name="connsiteX12" fmla="*/ 2150035 w 2353201"/>
                <a:gd name="connsiteY12" fmla="*/ 1827950 h 2435559"/>
                <a:gd name="connsiteX13" fmla="*/ 1881678 w 2353201"/>
                <a:gd name="connsiteY13" fmla="*/ 2225515 h 2435559"/>
                <a:gd name="connsiteX14" fmla="*/ 1782287 w 2353201"/>
                <a:gd name="connsiteY14" fmla="*/ 2314967 h 2435559"/>
                <a:gd name="connsiteX15" fmla="*/ 1613322 w 2353201"/>
                <a:gd name="connsiteY15" fmla="*/ 2424298 h 2435559"/>
                <a:gd name="connsiteX16" fmla="*/ 1424478 w 2353201"/>
                <a:gd name="connsiteY16" fmla="*/ 2434237 h 2435559"/>
                <a:gd name="connsiteX17" fmla="*/ 1069906 w 2353201"/>
                <a:gd name="connsiteY17" fmla="*/ 2411239 h 2435559"/>
                <a:gd name="connsiteX18" fmla="*/ 723915 w 2353201"/>
                <a:gd name="connsiteY18" fmla="*/ 2335124 h 2435559"/>
                <a:gd name="connsiteX19" fmla="*/ 391936 w 2353201"/>
                <a:gd name="connsiteY19" fmla="*/ 2164711 h 2435559"/>
                <a:gd name="connsiteX20" fmla="*/ 331174 w 2353201"/>
                <a:gd name="connsiteY20" fmla="*/ 2046611 h 2435559"/>
                <a:gd name="connsiteX21" fmla="*/ 247095 w 2353201"/>
                <a:gd name="connsiteY21" fmla="*/ 1740954 h 2435559"/>
                <a:gd name="connsiteX22" fmla="*/ 241722 w 2353201"/>
                <a:gd name="connsiteY22" fmla="*/ 1599350 h 2435559"/>
                <a:gd name="connsiteX23" fmla="*/ 221843 w 2353201"/>
                <a:gd name="connsiteY23" fmla="*/ 1490020 h 2435559"/>
                <a:gd name="connsiteX24" fmla="*/ 182087 w 2353201"/>
                <a:gd name="connsiteY24" fmla="*/ 1400567 h 2435559"/>
                <a:gd name="connsiteX25" fmla="*/ 162209 w 2353201"/>
                <a:gd name="connsiteY25" fmla="*/ 1340933 h 2435559"/>
                <a:gd name="connsiteX26" fmla="*/ 122452 w 2353201"/>
                <a:gd name="connsiteY26" fmla="*/ 1122272 h 2435559"/>
                <a:gd name="connsiteX27" fmla="*/ 72757 w 2353201"/>
                <a:gd name="connsiteY27" fmla="*/ 1032820 h 2435559"/>
                <a:gd name="connsiteX28" fmla="*/ 23061 w 2353201"/>
                <a:gd name="connsiteY28" fmla="*/ 933428 h 2435559"/>
                <a:gd name="connsiteX29" fmla="*/ 23061 w 2353201"/>
                <a:gd name="connsiteY29" fmla="*/ 645194 h 2435559"/>
                <a:gd name="connsiteX30" fmla="*/ 102574 w 2353201"/>
                <a:gd name="connsiteY30" fmla="*/ 496107 h 2435559"/>
                <a:gd name="connsiteX31" fmla="*/ 172148 w 2353201"/>
                <a:gd name="connsiteY31" fmla="*/ 366898 h 2435559"/>
                <a:gd name="connsiteX32" fmla="*/ 220657 w 2353201"/>
                <a:gd name="connsiteY32" fmla="*/ 277742 h 2435559"/>
                <a:gd name="connsiteX33" fmla="*/ 291121 w 2353201"/>
                <a:gd name="connsiteY33" fmla="*/ 197339 h 2435559"/>
                <a:gd name="connsiteX34" fmla="*/ 362213 w 2353201"/>
                <a:gd name="connsiteY34" fmla="*/ 159565 h 2435559"/>
                <a:gd name="connsiteX0" fmla="*/ 362213 w 2353201"/>
                <a:gd name="connsiteY0" fmla="*/ 159565 h 2434237"/>
                <a:gd name="connsiteX1" fmla="*/ 545160 w 2353201"/>
                <a:gd name="connsiteY1" fmla="*/ 93660 h 2434237"/>
                <a:gd name="connsiteX2" fmla="*/ 815595 w 2353201"/>
                <a:gd name="connsiteY2" fmla="*/ 2 h 2434237"/>
                <a:gd name="connsiteX3" fmla="*/ 1163843 w 2353201"/>
                <a:gd name="connsiteY3" fmla="*/ 91773 h 2434237"/>
                <a:gd name="connsiteX4" fmla="*/ 1332430 w 2353201"/>
                <a:gd name="connsiteY4" fmla="*/ 129211 h 2434237"/>
                <a:gd name="connsiteX5" fmla="*/ 1624981 w 2353201"/>
                <a:gd name="connsiteY5" fmla="*/ 196435 h 2434237"/>
                <a:gd name="connsiteX6" fmla="*/ 1929258 w 2353201"/>
                <a:gd name="connsiteY6" fmla="*/ 380981 h 2434237"/>
                <a:gd name="connsiteX7" fmla="*/ 2130157 w 2353201"/>
                <a:gd name="connsiteY7" fmla="*/ 575620 h 2434237"/>
                <a:gd name="connsiteX8" fmla="*/ 2272223 w 2353201"/>
                <a:gd name="connsiteY8" fmla="*/ 797242 h 2434237"/>
                <a:gd name="connsiteX9" fmla="*/ 2348817 w 2353201"/>
                <a:gd name="connsiteY9" fmla="*/ 1122272 h 2434237"/>
                <a:gd name="connsiteX10" fmla="*/ 2330175 w 2353201"/>
                <a:gd name="connsiteY10" fmla="*/ 1383810 h 2434237"/>
                <a:gd name="connsiteX11" fmla="*/ 2279243 w 2353201"/>
                <a:gd name="connsiteY11" fmla="*/ 1539715 h 2434237"/>
                <a:gd name="connsiteX12" fmla="*/ 2150035 w 2353201"/>
                <a:gd name="connsiteY12" fmla="*/ 1827950 h 2434237"/>
                <a:gd name="connsiteX13" fmla="*/ 1881678 w 2353201"/>
                <a:gd name="connsiteY13" fmla="*/ 2225515 h 2434237"/>
                <a:gd name="connsiteX14" fmla="*/ 1782287 w 2353201"/>
                <a:gd name="connsiteY14" fmla="*/ 2314967 h 2434237"/>
                <a:gd name="connsiteX15" fmla="*/ 1622134 w 2353201"/>
                <a:gd name="connsiteY15" fmla="*/ 2405589 h 2434237"/>
                <a:gd name="connsiteX16" fmla="*/ 1424478 w 2353201"/>
                <a:gd name="connsiteY16" fmla="*/ 2434237 h 2434237"/>
                <a:gd name="connsiteX17" fmla="*/ 1069906 w 2353201"/>
                <a:gd name="connsiteY17" fmla="*/ 2411239 h 2434237"/>
                <a:gd name="connsiteX18" fmla="*/ 723915 w 2353201"/>
                <a:gd name="connsiteY18" fmla="*/ 2335124 h 2434237"/>
                <a:gd name="connsiteX19" fmla="*/ 391936 w 2353201"/>
                <a:gd name="connsiteY19" fmla="*/ 2164711 h 2434237"/>
                <a:gd name="connsiteX20" fmla="*/ 331174 w 2353201"/>
                <a:gd name="connsiteY20" fmla="*/ 2046611 h 2434237"/>
                <a:gd name="connsiteX21" fmla="*/ 247095 w 2353201"/>
                <a:gd name="connsiteY21" fmla="*/ 1740954 h 2434237"/>
                <a:gd name="connsiteX22" fmla="*/ 241722 w 2353201"/>
                <a:gd name="connsiteY22" fmla="*/ 1599350 h 2434237"/>
                <a:gd name="connsiteX23" fmla="*/ 221843 w 2353201"/>
                <a:gd name="connsiteY23" fmla="*/ 1490020 h 2434237"/>
                <a:gd name="connsiteX24" fmla="*/ 182087 w 2353201"/>
                <a:gd name="connsiteY24" fmla="*/ 1400567 h 2434237"/>
                <a:gd name="connsiteX25" fmla="*/ 162209 w 2353201"/>
                <a:gd name="connsiteY25" fmla="*/ 1340933 h 2434237"/>
                <a:gd name="connsiteX26" fmla="*/ 122452 w 2353201"/>
                <a:gd name="connsiteY26" fmla="*/ 1122272 h 2434237"/>
                <a:gd name="connsiteX27" fmla="*/ 72757 w 2353201"/>
                <a:gd name="connsiteY27" fmla="*/ 1032820 h 2434237"/>
                <a:gd name="connsiteX28" fmla="*/ 23061 w 2353201"/>
                <a:gd name="connsiteY28" fmla="*/ 933428 h 2434237"/>
                <a:gd name="connsiteX29" fmla="*/ 23061 w 2353201"/>
                <a:gd name="connsiteY29" fmla="*/ 645194 h 2434237"/>
                <a:gd name="connsiteX30" fmla="*/ 102574 w 2353201"/>
                <a:gd name="connsiteY30" fmla="*/ 496107 h 2434237"/>
                <a:gd name="connsiteX31" fmla="*/ 172148 w 2353201"/>
                <a:gd name="connsiteY31" fmla="*/ 366898 h 2434237"/>
                <a:gd name="connsiteX32" fmla="*/ 220657 w 2353201"/>
                <a:gd name="connsiteY32" fmla="*/ 277742 h 2434237"/>
                <a:gd name="connsiteX33" fmla="*/ 291121 w 2353201"/>
                <a:gd name="connsiteY33" fmla="*/ 197339 h 2434237"/>
                <a:gd name="connsiteX34" fmla="*/ 362213 w 2353201"/>
                <a:gd name="connsiteY34" fmla="*/ 159565 h 2434237"/>
                <a:gd name="connsiteX0" fmla="*/ 362213 w 2353201"/>
                <a:gd name="connsiteY0" fmla="*/ 159565 h 2434237"/>
                <a:gd name="connsiteX1" fmla="*/ 545160 w 2353201"/>
                <a:gd name="connsiteY1" fmla="*/ 93660 h 2434237"/>
                <a:gd name="connsiteX2" fmla="*/ 815595 w 2353201"/>
                <a:gd name="connsiteY2" fmla="*/ 2 h 2434237"/>
                <a:gd name="connsiteX3" fmla="*/ 1163843 w 2353201"/>
                <a:gd name="connsiteY3" fmla="*/ 91773 h 2434237"/>
                <a:gd name="connsiteX4" fmla="*/ 1332430 w 2353201"/>
                <a:gd name="connsiteY4" fmla="*/ 129211 h 2434237"/>
                <a:gd name="connsiteX5" fmla="*/ 1624981 w 2353201"/>
                <a:gd name="connsiteY5" fmla="*/ 196435 h 2434237"/>
                <a:gd name="connsiteX6" fmla="*/ 1929258 w 2353201"/>
                <a:gd name="connsiteY6" fmla="*/ 380981 h 2434237"/>
                <a:gd name="connsiteX7" fmla="*/ 2130157 w 2353201"/>
                <a:gd name="connsiteY7" fmla="*/ 575620 h 2434237"/>
                <a:gd name="connsiteX8" fmla="*/ 2272223 w 2353201"/>
                <a:gd name="connsiteY8" fmla="*/ 797242 h 2434237"/>
                <a:gd name="connsiteX9" fmla="*/ 2348817 w 2353201"/>
                <a:gd name="connsiteY9" fmla="*/ 1122272 h 2434237"/>
                <a:gd name="connsiteX10" fmla="*/ 2330175 w 2353201"/>
                <a:gd name="connsiteY10" fmla="*/ 1383810 h 2434237"/>
                <a:gd name="connsiteX11" fmla="*/ 2279243 w 2353201"/>
                <a:gd name="connsiteY11" fmla="*/ 1539715 h 2434237"/>
                <a:gd name="connsiteX12" fmla="*/ 2150035 w 2353201"/>
                <a:gd name="connsiteY12" fmla="*/ 1827950 h 2434237"/>
                <a:gd name="connsiteX13" fmla="*/ 1881678 w 2353201"/>
                <a:gd name="connsiteY13" fmla="*/ 2225515 h 2434237"/>
                <a:gd name="connsiteX14" fmla="*/ 1782287 w 2353201"/>
                <a:gd name="connsiteY14" fmla="*/ 2314967 h 2434237"/>
                <a:gd name="connsiteX15" fmla="*/ 1622134 w 2353201"/>
                <a:gd name="connsiteY15" fmla="*/ 2405589 h 2434237"/>
                <a:gd name="connsiteX16" fmla="*/ 1424478 w 2353201"/>
                <a:gd name="connsiteY16" fmla="*/ 2434237 h 2434237"/>
                <a:gd name="connsiteX17" fmla="*/ 1069906 w 2353201"/>
                <a:gd name="connsiteY17" fmla="*/ 2411239 h 2434237"/>
                <a:gd name="connsiteX18" fmla="*/ 723915 w 2353201"/>
                <a:gd name="connsiteY18" fmla="*/ 2335124 h 2434237"/>
                <a:gd name="connsiteX19" fmla="*/ 391936 w 2353201"/>
                <a:gd name="connsiteY19" fmla="*/ 2164711 h 2434237"/>
                <a:gd name="connsiteX20" fmla="*/ 301826 w 2353201"/>
                <a:gd name="connsiteY20" fmla="*/ 1995914 h 2434237"/>
                <a:gd name="connsiteX21" fmla="*/ 247095 w 2353201"/>
                <a:gd name="connsiteY21" fmla="*/ 1740954 h 2434237"/>
                <a:gd name="connsiteX22" fmla="*/ 241722 w 2353201"/>
                <a:gd name="connsiteY22" fmla="*/ 1599350 h 2434237"/>
                <a:gd name="connsiteX23" fmla="*/ 221843 w 2353201"/>
                <a:gd name="connsiteY23" fmla="*/ 1490020 h 2434237"/>
                <a:gd name="connsiteX24" fmla="*/ 182087 w 2353201"/>
                <a:gd name="connsiteY24" fmla="*/ 1400567 h 2434237"/>
                <a:gd name="connsiteX25" fmla="*/ 162209 w 2353201"/>
                <a:gd name="connsiteY25" fmla="*/ 1340933 h 2434237"/>
                <a:gd name="connsiteX26" fmla="*/ 122452 w 2353201"/>
                <a:gd name="connsiteY26" fmla="*/ 1122272 h 2434237"/>
                <a:gd name="connsiteX27" fmla="*/ 72757 w 2353201"/>
                <a:gd name="connsiteY27" fmla="*/ 1032820 h 2434237"/>
                <a:gd name="connsiteX28" fmla="*/ 23061 w 2353201"/>
                <a:gd name="connsiteY28" fmla="*/ 933428 h 2434237"/>
                <a:gd name="connsiteX29" fmla="*/ 23061 w 2353201"/>
                <a:gd name="connsiteY29" fmla="*/ 645194 h 2434237"/>
                <a:gd name="connsiteX30" fmla="*/ 102574 w 2353201"/>
                <a:gd name="connsiteY30" fmla="*/ 496107 h 2434237"/>
                <a:gd name="connsiteX31" fmla="*/ 172148 w 2353201"/>
                <a:gd name="connsiteY31" fmla="*/ 366898 h 2434237"/>
                <a:gd name="connsiteX32" fmla="*/ 220657 w 2353201"/>
                <a:gd name="connsiteY32" fmla="*/ 277742 h 2434237"/>
                <a:gd name="connsiteX33" fmla="*/ 291121 w 2353201"/>
                <a:gd name="connsiteY33" fmla="*/ 197339 h 2434237"/>
                <a:gd name="connsiteX34" fmla="*/ 362213 w 2353201"/>
                <a:gd name="connsiteY34" fmla="*/ 159565 h 2434237"/>
                <a:gd name="connsiteX0" fmla="*/ 362213 w 2353201"/>
                <a:gd name="connsiteY0" fmla="*/ 159565 h 2434237"/>
                <a:gd name="connsiteX1" fmla="*/ 545160 w 2353201"/>
                <a:gd name="connsiteY1" fmla="*/ 93660 h 2434237"/>
                <a:gd name="connsiteX2" fmla="*/ 815595 w 2353201"/>
                <a:gd name="connsiteY2" fmla="*/ 2 h 2434237"/>
                <a:gd name="connsiteX3" fmla="*/ 1163843 w 2353201"/>
                <a:gd name="connsiteY3" fmla="*/ 91773 h 2434237"/>
                <a:gd name="connsiteX4" fmla="*/ 1332430 w 2353201"/>
                <a:gd name="connsiteY4" fmla="*/ 129211 h 2434237"/>
                <a:gd name="connsiteX5" fmla="*/ 1624981 w 2353201"/>
                <a:gd name="connsiteY5" fmla="*/ 196435 h 2434237"/>
                <a:gd name="connsiteX6" fmla="*/ 1929258 w 2353201"/>
                <a:gd name="connsiteY6" fmla="*/ 380981 h 2434237"/>
                <a:gd name="connsiteX7" fmla="*/ 2130157 w 2353201"/>
                <a:gd name="connsiteY7" fmla="*/ 575620 h 2434237"/>
                <a:gd name="connsiteX8" fmla="*/ 2272223 w 2353201"/>
                <a:gd name="connsiteY8" fmla="*/ 797242 h 2434237"/>
                <a:gd name="connsiteX9" fmla="*/ 2348817 w 2353201"/>
                <a:gd name="connsiteY9" fmla="*/ 1122272 h 2434237"/>
                <a:gd name="connsiteX10" fmla="*/ 2330175 w 2353201"/>
                <a:gd name="connsiteY10" fmla="*/ 1383810 h 2434237"/>
                <a:gd name="connsiteX11" fmla="*/ 2279243 w 2353201"/>
                <a:gd name="connsiteY11" fmla="*/ 1539715 h 2434237"/>
                <a:gd name="connsiteX12" fmla="*/ 2150035 w 2353201"/>
                <a:gd name="connsiteY12" fmla="*/ 1827950 h 2434237"/>
                <a:gd name="connsiteX13" fmla="*/ 1881678 w 2353201"/>
                <a:gd name="connsiteY13" fmla="*/ 2225515 h 2434237"/>
                <a:gd name="connsiteX14" fmla="*/ 1782287 w 2353201"/>
                <a:gd name="connsiteY14" fmla="*/ 2314967 h 2434237"/>
                <a:gd name="connsiteX15" fmla="*/ 1622134 w 2353201"/>
                <a:gd name="connsiteY15" fmla="*/ 2405589 h 2434237"/>
                <a:gd name="connsiteX16" fmla="*/ 1424478 w 2353201"/>
                <a:gd name="connsiteY16" fmla="*/ 2434237 h 2434237"/>
                <a:gd name="connsiteX17" fmla="*/ 1069906 w 2353201"/>
                <a:gd name="connsiteY17" fmla="*/ 2411239 h 2434237"/>
                <a:gd name="connsiteX18" fmla="*/ 723915 w 2353201"/>
                <a:gd name="connsiteY18" fmla="*/ 2335124 h 2434237"/>
                <a:gd name="connsiteX19" fmla="*/ 410648 w 2353201"/>
                <a:gd name="connsiteY19" fmla="*/ 2174598 h 2434237"/>
                <a:gd name="connsiteX20" fmla="*/ 301826 w 2353201"/>
                <a:gd name="connsiteY20" fmla="*/ 1995914 h 2434237"/>
                <a:gd name="connsiteX21" fmla="*/ 247095 w 2353201"/>
                <a:gd name="connsiteY21" fmla="*/ 1740954 h 2434237"/>
                <a:gd name="connsiteX22" fmla="*/ 241722 w 2353201"/>
                <a:gd name="connsiteY22" fmla="*/ 1599350 h 2434237"/>
                <a:gd name="connsiteX23" fmla="*/ 221843 w 2353201"/>
                <a:gd name="connsiteY23" fmla="*/ 1490020 h 2434237"/>
                <a:gd name="connsiteX24" fmla="*/ 182087 w 2353201"/>
                <a:gd name="connsiteY24" fmla="*/ 1400567 h 2434237"/>
                <a:gd name="connsiteX25" fmla="*/ 162209 w 2353201"/>
                <a:gd name="connsiteY25" fmla="*/ 1340933 h 2434237"/>
                <a:gd name="connsiteX26" fmla="*/ 122452 w 2353201"/>
                <a:gd name="connsiteY26" fmla="*/ 1122272 h 2434237"/>
                <a:gd name="connsiteX27" fmla="*/ 72757 w 2353201"/>
                <a:gd name="connsiteY27" fmla="*/ 1032820 h 2434237"/>
                <a:gd name="connsiteX28" fmla="*/ 23061 w 2353201"/>
                <a:gd name="connsiteY28" fmla="*/ 933428 h 2434237"/>
                <a:gd name="connsiteX29" fmla="*/ 23061 w 2353201"/>
                <a:gd name="connsiteY29" fmla="*/ 645194 h 2434237"/>
                <a:gd name="connsiteX30" fmla="*/ 102574 w 2353201"/>
                <a:gd name="connsiteY30" fmla="*/ 496107 h 2434237"/>
                <a:gd name="connsiteX31" fmla="*/ 172148 w 2353201"/>
                <a:gd name="connsiteY31" fmla="*/ 366898 h 2434237"/>
                <a:gd name="connsiteX32" fmla="*/ 220657 w 2353201"/>
                <a:gd name="connsiteY32" fmla="*/ 277742 h 2434237"/>
                <a:gd name="connsiteX33" fmla="*/ 291121 w 2353201"/>
                <a:gd name="connsiteY33" fmla="*/ 197339 h 2434237"/>
                <a:gd name="connsiteX34" fmla="*/ 362213 w 2353201"/>
                <a:gd name="connsiteY34" fmla="*/ 159565 h 2434237"/>
                <a:gd name="connsiteX0" fmla="*/ 362213 w 2353201"/>
                <a:gd name="connsiteY0" fmla="*/ 159564 h 2434236"/>
                <a:gd name="connsiteX1" fmla="*/ 545160 w 2353201"/>
                <a:gd name="connsiteY1" fmla="*/ 93659 h 2434236"/>
                <a:gd name="connsiteX2" fmla="*/ 815595 w 2353201"/>
                <a:gd name="connsiteY2" fmla="*/ 1 h 2434236"/>
                <a:gd name="connsiteX3" fmla="*/ 1163843 w 2353201"/>
                <a:gd name="connsiteY3" fmla="*/ 91772 h 2434236"/>
                <a:gd name="connsiteX4" fmla="*/ 1339066 w 2353201"/>
                <a:gd name="connsiteY4" fmla="*/ 71868 h 2434236"/>
                <a:gd name="connsiteX5" fmla="*/ 1624981 w 2353201"/>
                <a:gd name="connsiteY5" fmla="*/ 196434 h 2434236"/>
                <a:gd name="connsiteX6" fmla="*/ 1929258 w 2353201"/>
                <a:gd name="connsiteY6" fmla="*/ 380980 h 2434236"/>
                <a:gd name="connsiteX7" fmla="*/ 2130157 w 2353201"/>
                <a:gd name="connsiteY7" fmla="*/ 575619 h 2434236"/>
                <a:gd name="connsiteX8" fmla="*/ 2272223 w 2353201"/>
                <a:gd name="connsiteY8" fmla="*/ 797241 h 2434236"/>
                <a:gd name="connsiteX9" fmla="*/ 2348817 w 2353201"/>
                <a:gd name="connsiteY9" fmla="*/ 1122271 h 2434236"/>
                <a:gd name="connsiteX10" fmla="*/ 2330175 w 2353201"/>
                <a:gd name="connsiteY10" fmla="*/ 1383809 h 2434236"/>
                <a:gd name="connsiteX11" fmla="*/ 2279243 w 2353201"/>
                <a:gd name="connsiteY11" fmla="*/ 1539714 h 2434236"/>
                <a:gd name="connsiteX12" fmla="*/ 2150035 w 2353201"/>
                <a:gd name="connsiteY12" fmla="*/ 1827949 h 2434236"/>
                <a:gd name="connsiteX13" fmla="*/ 1881678 w 2353201"/>
                <a:gd name="connsiteY13" fmla="*/ 2225514 h 2434236"/>
                <a:gd name="connsiteX14" fmla="*/ 1782287 w 2353201"/>
                <a:gd name="connsiteY14" fmla="*/ 2314966 h 2434236"/>
                <a:gd name="connsiteX15" fmla="*/ 1622134 w 2353201"/>
                <a:gd name="connsiteY15" fmla="*/ 2405588 h 2434236"/>
                <a:gd name="connsiteX16" fmla="*/ 1424478 w 2353201"/>
                <a:gd name="connsiteY16" fmla="*/ 2434236 h 2434236"/>
                <a:gd name="connsiteX17" fmla="*/ 1069906 w 2353201"/>
                <a:gd name="connsiteY17" fmla="*/ 2411238 h 2434236"/>
                <a:gd name="connsiteX18" fmla="*/ 723915 w 2353201"/>
                <a:gd name="connsiteY18" fmla="*/ 2335123 h 2434236"/>
                <a:gd name="connsiteX19" fmla="*/ 410648 w 2353201"/>
                <a:gd name="connsiteY19" fmla="*/ 2174597 h 2434236"/>
                <a:gd name="connsiteX20" fmla="*/ 301826 w 2353201"/>
                <a:gd name="connsiteY20" fmla="*/ 1995913 h 2434236"/>
                <a:gd name="connsiteX21" fmla="*/ 247095 w 2353201"/>
                <a:gd name="connsiteY21" fmla="*/ 1740953 h 2434236"/>
                <a:gd name="connsiteX22" fmla="*/ 241722 w 2353201"/>
                <a:gd name="connsiteY22" fmla="*/ 1599349 h 2434236"/>
                <a:gd name="connsiteX23" fmla="*/ 221843 w 2353201"/>
                <a:gd name="connsiteY23" fmla="*/ 1490019 h 2434236"/>
                <a:gd name="connsiteX24" fmla="*/ 182087 w 2353201"/>
                <a:gd name="connsiteY24" fmla="*/ 1400566 h 2434236"/>
                <a:gd name="connsiteX25" fmla="*/ 162209 w 2353201"/>
                <a:gd name="connsiteY25" fmla="*/ 1340932 h 2434236"/>
                <a:gd name="connsiteX26" fmla="*/ 122452 w 2353201"/>
                <a:gd name="connsiteY26" fmla="*/ 1122271 h 2434236"/>
                <a:gd name="connsiteX27" fmla="*/ 72757 w 2353201"/>
                <a:gd name="connsiteY27" fmla="*/ 1032819 h 2434236"/>
                <a:gd name="connsiteX28" fmla="*/ 23061 w 2353201"/>
                <a:gd name="connsiteY28" fmla="*/ 933427 h 2434236"/>
                <a:gd name="connsiteX29" fmla="*/ 23061 w 2353201"/>
                <a:gd name="connsiteY29" fmla="*/ 645193 h 2434236"/>
                <a:gd name="connsiteX30" fmla="*/ 102574 w 2353201"/>
                <a:gd name="connsiteY30" fmla="*/ 496106 h 2434236"/>
                <a:gd name="connsiteX31" fmla="*/ 172148 w 2353201"/>
                <a:gd name="connsiteY31" fmla="*/ 366897 h 2434236"/>
                <a:gd name="connsiteX32" fmla="*/ 220657 w 2353201"/>
                <a:gd name="connsiteY32" fmla="*/ 277741 h 2434236"/>
                <a:gd name="connsiteX33" fmla="*/ 291121 w 2353201"/>
                <a:gd name="connsiteY33" fmla="*/ 197338 h 2434236"/>
                <a:gd name="connsiteX34" fmla="*/ 362213 w 2353201"/>
                <a:gd name="connsiteY34" fmla="*/ 159564 h 2434236"/>
                <a:gd name="connsiteX0" fmla="*/ 362213 w 2353201"/>
                <a:gd name="connsiteY0" fmla="*/ 174876 h 2449548"/>
                <a:gd name="connsiteX1" fmla="*/ 545160 w 2353201"/>
                <a:gd name="connsiteY1" fmla="*/ 108971 h 2449548"/>
                <a:gd name="connsiteX2" fmla="*/ 815595 w 2353201"/>
                <a:gd name="connsiteY2" fmla="*/ 15313 h 2449548"/>
                <a:gd name="connsiteX3" fmla="*/ 1130176 w 2353201"/>
                <a:gd name="connsiteY3" fmla="*/ 7205 h 2449548"/>
                <a:gd name="connsiteX4" fmla="*/ 1339066 w 2353201"/>
                <a:gd name="connsiteY4" fmla="*/ 87180 h 2449548"/>
                <a:gd name="connsiteX5" fmla="*/ 1624981 w 2353201"/>
                <a:gd name="connsiteY5" fmla="*/ 211746 h 2449548"/>
                <a:gd name="connsiteX6" fmla="*/ 1929258 w 2353201"/>
                <a:gd name="connsiteY6" fmla="*/ 396292 h 2449548"/>
                <a:gd name="connsiteX7" fmla="*/ 2130157 w 2353201"/>
                <a:gd name="connsiteY7" fmla="*/ 590931 h 2449548"/>
                <a:gd name="connsiteX8" fmla="*/ 2272223 w 2353201"/>
                <a:gd name="connsiteY8" fmla="*/ 812553 h 2449548"/>
                <a:gd name="connsiteX9" fmla="*/ 2348817 w 2353201"/>
                <a:gd name="connsiteY9" fmla="*/ 1137583 h 2449548"/>
                <a:gd name="connsiteX10" fmla="*/ 2330175 w 2353201"/>
                <a:gd name="connsiteY10" fmla="*/ 1399121 h 2449548"/>
                <a:gd name="connsiteX11" fmla="*/ 2279243 w 2353201"/>
                <a:gd name="connsiteY11" fmla="*/ 1555026 h 2449548"/>
                <a:gd name="connsiteX12" fmla="*/ 2150035 w 2353201"/>
                <a:gd name="connsiteY12" fmla="*/ 1843261 h 2449548"/>
                <a:gd name="connsiteX13" fmla="*/ 1881678 w 2353201"/>
                <a:gd name="connsiteY13" fmla="*/ 2240826 h 2449548"/>
                <a:gd name="connsiteX14" fmla="*/ 1782287 w 2353201"/>
                <a:gd name="connsiteY14" fmla="*/ 2330278 h 2449548"/>
                <a:gd name="connsiteX15" fmla="*/ 1622134 w 2353201"/>
                <a:gd name="connsiteY15" fmla="*/ 2420900 h 2449548"/>
                <a:gd name="connsiteX16" fmla="*/ 1424478 w 2353201"/>
                <a:gd name="connsiteY16" fmla="*/ 2449548 h 2449548"/>
                <a:gd name="connsiteX17" fmla="*/ 1069906 w 2353201"/>
                <a:gd name="connsiteY17" fmla="*/ 2426550 h 2449548"/>
                <a:gd name="connsiteX18" fmla="*/ 723915 w 2353201"/>
                <a:gd name="connsiteY18" fmla="*/ 2350435 h 2449548"/>
                <a:gd name="connsiteX19" fmla="*/ 410648 w 2353201"/>
                <a:gd name="connsiteY19" fmla="*/ 2189909 h 2449548"/>
                <a:gd name="connsiteX20" fmla="*/ 301826 w 2353201"/>
                <a:gd name="connsiteY20" fmla="*/ 2011225 h 2449548"/>
                <a:gd name="connsiteX21" fmla="*/ 247095 w 2353201"/>
                <a:gd name="connsiteY21" fmla="*/ 1756265 h 2449548"/>
                <a:gd name="connsiteX22" fmla="*/ 241722 w 2353201"/>
                <a:gd name="connsiteY22" fmla="*/ 1614661 h 2449548"/>
                <a:gd name="connsiteX23" fmla="*/ 221843 w 2353201"/>
                <a:gd name="connsiteY23" fmla="*/ 1505331 h 2449548"/>
                <a:gd name="connsiteX24" fmla="*/ 182087 w 2353201"/>
                <a:gd name="connsiteY24" fmla="*/ 1415878 h 2449548"/>
                <a:gd name="connsiteX25" fmla="*/ 162209 w 2353201"/>
                <a:gd name="connsiteY25" fmla="*/ 1356244 h 2449548"/>
                <a:gd name="connsiteX26" fmla="*/ 122452 w 2353201"/>
                <a:gd name="connsiteY26" fmla="*/ 1137583 h 2449548"/>
                <a:gd name="connsiteX27" fmla="*/ 72757 w 2353201"/>
                <a:gd name="connsiteY27" fmla="*/ 1048131 h 2449548"/>
                <a:gd name="connsiteX28" fmla="*/ 23061 w 2353201"/>
                <a:gd name="connsiteY28" fmla="*/ 948739 h 2449548"/>
                <a:gd name="connsiteX29" fmla="*/ 23061 w 2353201"/>
                <a:gd name="connsiteY29" fmla="*/ 660505 h 2449548"/>
                <a:gd name="connsiteX30" fmla="*/ 102574 w 2353201"/>
                <a:gd name="connsiteY30" fmla="*/ 511418 h 2449548"/>
                <a:gd name="connsiteX31" fmla="*/ 172148 w 2353201"/>
                <a:gd name="connsiteY31" fmla="*/ 382209 h 2449548"/>
                <a:gd name="connsiteX32" fmla="*/ 220657 w 2353201"/>
                <a:gd name="connsiteY32" fmla="*/ 293053 h 2449548"/>
                <a:gd name="connsiteX33" fmla="*/ 291121 w 2353201"/>
                <a:gd name="connsiteY33" fmla="*/ 212650 h 2449548"/>
                <a:gd name="connsiteX34" fmla="*/ 362213 w 2353201"/>
                <a:gd name="connsiteY34" fmla="*/ 174876 h 2449548"/>
                <a:gd name="connsiteX0" fmla="*/ 362213 w 2353201"/>
                <a:gd name="connsiteY0" fmla="*/ 172804 h 2447476"/>
                <a:gd name="connsiteX1" fmla="*/ 560557 w 2353201"/>
                <a:gd name="connsiteY1" fmla="*/ 55910 h 2447476"/>
                <a:gd name="connsiteX2" fmla="*/ 815595 w 2353201"/>
                <a:gd name="connsiteY2" fmla="*/ 13241 h 2447476"/>
                <a:gd name="connsiteX3" fmla="*/ 1130176 w 2353201"/>
                <a:gd name="connsiteY3" fmla="*/ 5133 h 2447476"/>
                <a:gd name="connsiteX4" fmla="*/ 1339066 w 2353201"/>
                <a:gd name="connsiteY4" fmla="*/ 85108 h 2447476"/>
                <a:gd name="connsiteX5" fmla="*/ 1624981 w 2353201"/>
                <a:gd name="connsiteY5" fmla="*/ 209674 h 2447476"/>
                <a:gd name="connsiteX6" fmla="*/ 1929258 w 2353201"/>
                <a:gd name="connsiteY6" fmla="*/ 394220 h 2447476"/>
                <a:gd name="connsiteX7" fmla="*/ 2130157 w 2353201"/>
                <a:gd name="connsiteY7" fmla="*/ 588859 h 2447476"/>
                <a:gd name="connsiteX8" fmla="*/ 2272223 w 2353201"/>
                <a:gd name="connsiteY8" fmla="*/ 810481 h 2447476"/>
                <a:gd name="connsiteX9" fmla="*/ 2348817 w 2353201"/>
                <a:gd name="connsiteY9" fmla="*/ 1135511 h 2447476"/>
                <a:gd name="connsiteX10" fmla="*/ 2330175 w 2353201"/>
                <a:gd name="connsiteY10" fmla="*/ 1397049 h 2447476"/>
                <a:gd name="connsiteX11" fmla="*/ 2279243 w 2353201"/>
                <a:gd name="connsiteY11" fmla="*/ 1552954 h 2447476"/>
                <a:gd name="connsiteX12" fmla="*/ 2150035 w 2353201"/>
                <a:gd name="connsiteY12" fmla="*/ 1841189 h 2447476"/>
                <a:gd name="connsiteX13" fmla="*/ 1881678 w 2353201"/>
                <a:gd name="connsiteY13" fmla="*/ 2238754 h 2447476"/>
                <a:gd name="connsiteX14" fmla="*/ 1782287 w 2353201"/>
                <a:gd name="connsiteY14" fmla="*/ 2328206 h 2447476"/>
                <a:gd name="connsiteX15" fmla="*/ 1622134 w 2353201"/>
                <a:gd name="connsiteY15" fmla="*/ 2418828 h 2447476"/>
                <a:gd name="connsiteX16" fmla="*/ 1424478 w 2353201"/>
                <a:gd name="connsiteY16" fmla="*/ 2447476 h 2447476"/>
                <a:gd name="connsiteX17" fmla="*/ 1069906 w 2353201"/>
                <a:gd name="connsiteY17" fmla="*/ 2424478 h 2447476"/>
                <a:gd name="connsiteX18" fmla="*/ 723915 w 2353201"/>
                <a:gd name="connsiteY18" fmla="*/ 2348363 h 2447476"/>
                <a:gd name="connsiteX19" fmla="*/ 410648 w 2353201"/>
                <a:gd name="connsiteY19" fmla="*/ 2187837 h 2447476"/>
                <a:gd name="connsiteX20" fmla="*/ 301826 w 2353201"/>
                <a:gd name="connsiteY20" fmla="*/ 2009153 h 2447476"/>
                <a:gd name="connsiteX21" fmla="*/ 247095 w 2353201"/>
                <a:gd name="connsiteY21" fmla="*/ 1754193 h 2447476"/>
                <a:gd name="connsiteX22" fmla="*/ 241722 w 2353201"/>
                <a:gd name="connsiteY22" fmla="*/ 1612589 h 2447476"/>
                <a:gd name="connsiteX23" fmla="*/ 221843 w 2353201"/>
                <a:gd name="connsiteY23" fmla="*/ 1503259 h 2447476"/>
                <a:gd name="connsiteX24" fmla="*/ 182087 w 2353201"/>
                <a:gd name="connsiteY24" fmla="*/ 1413806 h 2447476"/>
                <a:gd name="connsiteX25" fmla="*/ 162209 w 2353201"/>
                <a:gd name="connsiteY25" fmla="*/ 1354172 h 2447476"/>
                <a:gd name="connsiteX26" fmla="*/ 122452 w 2353201"/>
                <a:gd name="connsiteY26" fmla="*/ 1135511 h 2447476"/>
                <a:gd name="connsiteX27" fmla="*/ 72757 w 2353201"/>
                <a:gd name="connsiteY27" fmla="*/ 1046059 h 2447476"/>
                <a:gd name="connsiteX28" fmla="*/ 23061 w 2353201"/>
                <a:gd name="connsiteY28" fmla="*/ 946667 h 2447476"/>
                <a:gd name="connsiteX29" fmla="*/ 23061 w 2353201"/>
                <a:gd name="connsiteY29" fmla="*/ 658433 h 2447476"/>
                <a:gd name="connsiteX30" fmla="*/ 102574 w 2353201"/>
                <a:gd name="connsiteY30" fmla="*/ 509346 h 2447476"/>
                <a:gd name="connsiteX31" fmla="*/ 172148 w 2353201"/>
                <a:gd name="connsiteY31" fmla="*/ 380137 h 2447476"/>
                <a:gd name="connsiteX32" fmla="*/ 220657 w 2353201"/>
                <a:gd name="connsiteY32" fmla="*/ 290981 h 2447476"/>
                <a:gd name="connsiteX33" fmla="*/ 291121 w 2353201"/>
                <a:gd name="connsiteY33" fmla="*/ 210578 h 2447476"/>
                <a:gd name="connsiteX34" fmla="*/ 362213 w 2353201"/>
                <a:gd name="connsiteY34" fmla="*/ 172804 h 2447476"/>
                <a:gd name="connsiteX0" fmla="*/ 362213 w 2353201"/>
                <a:gd name="connsiteY0" fmla="*/ 171796 h 2446468"/>
                <a:gd name="connsiteX1" fmla="*/ 547128 w 2353201"/>
                <a:gd name="connsiteY1" fmla="*/ 18529 h 2446468"/>
                <a:gd name="connsiteX2" fmla="*/ 815595 w 2353201"/>
                <a:gd name="connsiteY2" fmla="*/ 12233 h 2446468"/>
                <a:gd name="connsiteX3" fmla="*/ 1130176 w 2353201"/>
                <a:gd name="connsiteY3" fmla="*/ 4125 h 2446468"/>
                <a:gd name="connsiteX4" fmla="*/ 1339066 w 2353201"/>
                <a:gd name="connsiteY4" fmla="*/ 84100 h 2446468"/>
                <a:gd name="connsiteX5" fmla="*/ 1624981 w 2353201"/>
                <a:gd name="connsiteY5" fmla="*/ 208666 h 2446468"/>
                <a:gd name="connsiteX6" fmla="*/ 1929258 w 2353201"/>
                <a:gd name="connsiteY6" fmla="*/ 393212 h 2446468"/>
                <a:gd name="connsiteX7" fmla="*/ 2130157 w 2353201"/>
                <a:gd name="connsiteY7" fmla="*/ 587851 h 2446468"/>
                <a:gd name="connsiteX8" fmla="*/ 2272223 w 2353201"/>
                <a:gd name="connsiteY8" fmla="*/ 809473 h 2446468"/>
                <a:gd name="connsiteX9" fmla="*/ 2348817 w 2353201"/>
                <a:gd name="connsiteY9" fmla="*/ 1134503 h 2446468"/>
                <a:gd name="connsiteX10" fmla="*/ 2330175 w 2353201"/>
                <a:gd name="connsiteY10" fmla="*/ 1396041 h 2446468"/>
                <a:gd name="connsiteX11" fmla="*/ 2279243 w 2353201"/>
                <a:gd name="connsiteY11" fmla="*/ 1551946 h 2446468"/>
                <a:gd name="connsiteX12" fmla="*/ 2150035 w 2353201"/>
                <a:gd name="connsiteY12" fmla="*/ 1840181 h 2446468"/>
                <a:gd name="connsiteX13" fmla="*/ 1881678 w 2353201"/>
                <a:gd name="connsiteY13" fmla="*/ 2237746 h 2446468"/>
                <a:gd name="connsiteX14" fmla="*/ 1782287 w 2353201"/>
                <a:gd name="connsiteY14" fmla="*/ 2327198 h 2446468"/>
                <a:gd name="connsiteX15" fmla="*/ 1622134 w 2353201"/>
                <a:gd name="connsiteY15" fmla="*/ 2417820 h 2446468"/>
                <a:gd name="connsiteX16" fmla="*/ 1424478 w 2353201"/>
                <a:gd name="connsiteY16" fmla="*/ 2446468 h 2446468"/>
                <a:gd name="connsiteX17" fmla="*/ 1069906 w 2353201"/>
                <a:gd name="connsiteY17" fmla="*/ 2423470 h 2446468"/>
                <a:gd name="connsiteX18" fmla="*/ 723915 w 2353201"/>
                <a:gd name="connsiteY18" fmla="*/ 2347355 h 2446468"/>
                <a:gd name="connsiteX19" fmla="*/ 410648 w 2353201"/>
                <a:gd name="connsiteY19" fmla="*/ 2186829 h 2446468"/>
                <a:gd name="connsiteX20" fmla="*/ 301826 w 2353201"/>
                <a:gd name="connsiteY20" fmla="*/ 2008145 h 2446468"/>
                <a:gd name="connsiteX21" fmla="*/ 247095 w 2353201"/>
                <a:gd name="connsiteY21" fmla="*/ 1753185 h 2446468"/>
                <a:gd name="connsiteX22" fmla="*/ 241722 w 2353201"/>
                <a:gd name="connsiteY22" fmla="*/ 1611581 h 2446468"/>
                <a:gd name="connsiteX23" fmla="*/ 221843 w 2353201"/>
                <a:gd name="connsiteY23" fmla="*/ 1502251 h 2446468"/>
                <a:gd name="connsiteX24" fmla="*/ 182087 w 2353201"/>
                <a:gd name="connsiteY24" fmla="*/ 1412798 h 2446468"/>
                <a:gd name="connsiteX25" fmla="*/ 162209 w 2353201"/>
                <a:gd name="connsiteY25" fmla="*/ 1353164 h 2446468"/>
                <a:gd name="connsiteX26" fmla="*/ 122452 w 2353201"/>
                <a:gd name="connsiteY26" fmla="*/ 1134503 h 2446468"/>
                <a:gd name="connsiteX27" fmla="*/ 72757 w 2353201"/>
                <a:gd name="connsiteY27" fmla="*/ 1045051 h 2446468"/>
                <a:gd name="connsiteX28" fmla="*/ 23061 w 2353201"/>
                <a:gd name="connsiteY28" fmla="*/ 945659 h 2446468"/>
                <a:gd name="connsiteX29" fmla="*/ 23061 w 2353201"/>
                <a:gd name="connsiteY29" fmla="*/ 657425 h 2446468"/>
                <a:gd name="connsiteX30" fmla="*/ 102574 w 2353201"/>
                <a:gd name="connsiteY30" fmla="*/ 508338 h 2446468"/>
                <a:gd name="connsiteX31" fmla="*/ 172148 w 2353201"/>
                <a:gd name="connsiteY31" fmla="*/ 379129 h 2446468"/>
                <a:gd name="connsiteX32" fmla="*/ 220657 w 2353201"/>
                <a:gd name="connsiteY32" fmla="*/ 289973 h 2446468"/>
                <a:gd name="connsiteX33" fmla="*/ 291121 w 2353201"/>
                <a:gd name="connsiteY33" fmla="*/ 209570 h 2446468"/>
                <a:gd name="connsiteX34" fmla="*/ 362213 w 2353201"/>
                <a:gd name="connsiteY34" fmla="*/ 171796 h 2446468"/>
                <a:gd name="connsiteX0" fmla="*/ 390865 w 2353201"/>
                <a:gd name="connsiteY0" fmla="*/ 72701 h 2446468"/>
                <a:gd name="connsiteX1" fmla="*/ 547128 w 2353201"/>
                <a:gd name="connsiteY1" fmla="*/ 18529 h 2446468"/>
                <a:gd name="connsiteX2" fmla="*/ 815595 w 2353201"/>
                <a:gd name="connsiteY2" fmla="*/ 12233 h 2446468"/>
                <a:gd name="connsiteX3" fmla="*/ 1130176 w 2353201"/>
                <a:gd name="connsiteY3" fmla="*/ 4125 h 2446468"/>
                <a:gd name="connsiteX4" fmla="*/ 1339066 w 2353201"/>
                <a:gd name="connsiteY4" fmla="*/ 84100 h 2446468"/>
                <a:gd name="connsiteX5" fmla="*/ 1624981 w 2353201"/>
                <a:gd name="connsiteY5" fmla="*/ 208666 h 2446468"/>
                <a:gd name="connsiteX6" fmla="*/ 1929258 w 2353201"/>
                <a:gd name="connsiteY6" fmla="*/ 393212 h 2446468"/>
                <a:gd name="connsiteX7" fmla="*/ 2130157 w 2353201"/>
                <a:gd name="connsiteY7" fmla="*/ 587851 h 2446468"/>
                <a:gd name="connsiteX8" fmla="*/ 2272223 w 2353201"/>
                <a:gd name="connsiteY8" fmla="*/ 809473 h 2446468"/>
                <a:gd name="connsiteX9" fmla="*/ 2348817 w 2353201"/>
                <a:gd name="connsiteY9" fmla="*/ 1134503 h 2446468"/>
                <a:gd name="connsiteX10" fmla="*/ 2330175 w 2353201"/>
                <a:gd name="connsiteY10" fmla="*/ 1396041 h 2446468"/>
                <a:gd name="connsiteX11" fmla="*/ 2279243 w 2353201"/>
                <a:gd name="connsiteY11" fmla="*/ 1551946 h 2446468"/>
                <a:gd name="connsiteX12" fmla="*/ 2150035 w 2353201"/>
                <a:gd name="connsiteY12" fmla="*/ 1840181 h 2446468"/>
                <a:gd name="connsiteX13" fmla="*/ 1881678 w 2353201"/>
                <a:gd name="connsiteY13" fmla="*/ 2237746 h 2446468"/>
                <a:gd name="connsiteX14" fmla="*/ 1782287 w 2353201"/>
                <a:gd name="connsiteY14" fmla="*/ 2327198 h 2446468"/>
                <a:gd name="connsiteX15" fmla="*/ 1622134 w 2353201"/>
                <a:gd name="connsiteY15" fmla="*/ 2417820 h 2446468"/>
                <a:gd name="connsiteX16" fmla="*/ 1424478 w 2353201"/>
                <a:gd name="connsiteY16" fmla="*/ 2446468 h 2446468"/>
                <a:gd name="connsiteX17" fmla="*/ 1069906 w 2353201"/>
                <a:gd name="connsiteY17" fmla="*/ 2423470 h 2446468"/>
                <a:gd name="connsiteX18" fmla="*/ 723915 w 2353201"/>
                <a:gd name="connsiteY18" fmla="*/ 2347355 h 2446468"/>
                <a:gd name="connsiteX19" fmla="*/ 410648 w 2353201"/>
                <a:gd name="connsiteY19" fmla="*/ 2186829 h 2446468"/>
                <a:gd name="connsiteX20" fmla="*/ 301826 w 2353201"/>
                <a:gd name="connsiteY20" fmla="*/ 2008145 h 2446468"/>
                <a:gd name="connsiteX21" fmla="*/ 247095 w 2353201"/>
                <a:gd name="connsiteY21" fmla="*/ 1753185 h 2446468"/>
                <a:gd name="connsiteX22" fmla="*/ 241722 w 2353201"/>
                <a:gd name="connsiteY22" fmla="*/ 1611581 h 2446468"/>
                <a:gd name="connsiteX23" fmla="*/ 221843 w 2353201"/>
                <a:gd name="connsiteY23" fmla="*/ 1502251 h 2446468"/>
                <a:gd name="connsiteX24" fmla="*/ 182087 w 2353201"/>
                <a:gd name="connsiteY24" fmla="*/ 1412798 h 2446468"/>
                <a:gd name="connsiteX25" fmla="*/ 162209 w 2353201"/>
                <a:gd name="connsiteY25" fmla="*/ 1353164 h 2446468"/>
                <a:gd name="connsiteX26" fmla="*/ 122452 w 2353201"/>
                <a:gd name="connsiteY26" fmla="*/ 1134503 h 2446468"/>
                <a:gd name="connsiteX27" fmla="*/ 72757 w 2353201"/>
                <a:gd name="connsiteY27" fmla="*/ 1045051 h 2446468"/>
                <a:gd name="connsiteX28" fmla="*/ 23061 w 2353201"/>
                <a:gd name="connsiteY28" fmla="*/ 945659 h 2446468"/>
                <a:gd name="connsiteX29" fmla="*/ 23061 w 2353201"/>
                <a:gd name="connsiteY29" fmla="*/ 657425 h 2446468"/>
                <a:gd name="connsiteX30" fmla="*/ 102574 w 2353201"/>
                <a:gd name="connsiteY30" fmla="*/ 508338 h 2446468"/>
                <a:gd name="connsiteX31" fmla="*/ 172148 w 2353201"/>
                <a:gd name="connsiteY31" fmla="*/ 379129 h 2446468"/>
                <a:gd name="connsiteX32" fmla="*/ 220657 w 2353201"/>
                <a:gd name="connsiteY32" fmla="*/ 289973 h 2446468"/>
                <a:gd name="connsiteX33" fmla="*/ 291121 w 2353201"/>
                <a:gd name="connsiteY33" fmla="*/ 209570 h 2446468"/>
                <a:gd name="connsiteX34" fmla="*/ 390865 w 2353201"/>
                <a:gd name="connsiteY34" fmla="*/ 72701 h 2446468"/>
                <a:gd name="connsiteX0" fmla="*/ 390865 w 2353201"/>
                <a:gd name="connsiteY0" fmla="*/ 87629 h 2461396"/>
                <a:gd name="connsiteX1" fmla="*/ 547128 w 2353201"/>
                <a:gd name="connsiteY1" fmla="*/ 33457 h 2461396"/>
                <a:gd name="connsiteX2" fmla="*/ 821834 w 2353201"/>
                <a:gd name="connsiteY2" fmla="*/ 606 h 2461396"/>
                <a:gd name="connsiteX3" fmla="*/ 1130176 w 2353201"/>
                <a:gd name="connsiteY3" fmla="*/ 19053 h 2461396"/>
                <a:gd name="connsiteX4" fmla="*/ 1339066 w 2353201"/>
                <a:gd name="connsiteY4" fmla="*/ 99028 h 2461396"/>
                <a:gd name="connsiteX5" fmla="*/ 1624981 w 2353201"/>
                <a:gd name="connsiteY5" fmla="*/ 223594 h 2461396"/>
                <a:gd name="connsiteX6" fmla="*/ 1929258 w 2353201"/>
                <a:gd name="connsiteY6" fmla="*/ 408140 h 2461396"/>
                <a:gd name="connsiteX7" fmla="*/ 2130157 w 2353201"/>
                <a:gd name="connsiteY7" fmla="*/ 602779 h 2461396"/>
                <a:gd name="connsiteX8" fmla="*/ 2272223 w 2353201"/>
                <a:gd name="connsiteY8" fmla="*/ 824401 h 2461396"/>
                <a:gd name="connsiteX9" fmla="*/ 2348817 w 2353201"/>
                <a:gd name="connsiteY9" fmla="*/ 1149431 h 2461396"/>
                <a:gd name="connsiteX10" fmla="*/ 2330175 w 2353201"/>
                <a:gd name="connsiteY10" fmla="*/ 1410969 h 2461396"/>
                <a:gd name="connsiteX11" fmla="*/ 2279243 w 2353201"/>
                <a:gd name="connsiteY11" fmla="*/ 1566874 h 2461396"/>
                <a:gd name="connsiteX12" fmla="*/ 2150035 w 2353201"/>
                <a:gd name="connsiteY12" fmla="*/ 1855109 h 2461396"/>
                <a:gd name="connsiteX13" fmla="*/ 1881678 w 2353201"/>
                <a:gd name="connsiteY13" fmla="*/ 2252674 h 2461396"/>
                <a:gd name="connsiteX14" fmla="*/ 1782287 w 2353201"/>
                <a:gd name="connsiteY14" fmla="*/ 2342126 h 2461396"/>
                <a:gd name="connsiteX15" fmla="*/ 1622134 w 2353201"/>
                <a:gd name="connsiteY15" fmla="*/ 2432748 h 2461396"/>
                <a:gd name="connsiteX16" fmla="*/ 1424478 w 2353201"/>
                <a:gd name="connsiteY16" fmla="*/ 2461396 h 2461396"/>
                <a:gd name="connsiteX17" fmla="*/ 1069906 w 2353201"/>
                <a:gd name="connsiteY17" fmla="*/ 2438398 h 2461396"/>
                <a:gd name="connsiteX18" fmla="*/ 723915 w 2353201"/>
                <a:gd name="connsiteY18" fmla="*/ 2362283 h 2461396"/>
                <a:gd name="connsiteX19" fmla="*/ 410648 w 2353201"/>
                <a:gd name="connsiteY19" fmla="*/ 2201757 h 2461396"/>
                <a:gd name="connsiteX20" fmla="*/ 301826 w 2353201"/>
                <a:gd name="connsiteY20" fmla="*/ 2023073 h 2461396"/>
                <a:gd name="connsiteX21" fmla="*/ 247095 w 2353201"/>
                <a:gd name="connsiteY21" fmla="*/ 1768113 h 2461396"/>
                <a:gd name="connsiteX22" fmla="*/ 241722 w 2353201"/>
                <a:gd name="connsiteY22" fmla="*/ 1626509 h 2461396"/>
                <a:gd name="connsiteX23" fmla="*/ 221843 w 2353201"/>
                <a:gd name="connsiteY23" fmla="*/ 1517179 h 2461396"/>
                <a:gd name="connsiteX24" fmla="*/ 182087 w 2353201"/>
                <a:gd name="connsiteY24" fmla="*/ 1427726 h 2461396"/>
                <a:gd name="connsiteX25" fmla="*/ 162209 w 2353201"/>
                <a:gd name="connsiteY25" fmla="*/ 1368092 h 2461396"/>
                <a:gd name="connsiteX26" fmla="*/ 122452 w 2353201"/>
                <a:gd name="connsiteY26" fmla="*/ 1149431 h 2461396"/>
                <a:gd name="connsiteX27" fmla="*/ 72757 w 2353201"/>
                <a:gd name="connsiteY27" fmla="*/ 1059979 h 2461396"/>
                <a:gd name="connsiteX28" fmla="*/ 23061 w 2353201"/>
                <a:gd name="connsiteY28" fmla="*/ 960587 h 2461396"/>
                <a:gd name="connsiteX29" fmla="*/ 23061 w 2353201"/>
                <a:gd name="connsiteY29" fmla="*/ 672353 h 2461396"/>
                <a:gd name="connsiteX30" fmla="*/ 102574 w 2353201"/>
                <a:gd name="connsiteY30" fmla="*/ 523266 h 2461396"/>
                <a:gd name="connsiteX31" fmla="*/ 172148 w 2353201"/>
                <a:gd name="connsiteY31" fmla="*/ 394057 h 2461396"/>
                <a:gd name="connsiteX32" fmla="*/ 220657 w 2353201"/>
                <a:gd name="connsiteY32" fmla="*/ 304901 h 2461396"/>
                <a:gd name="connsiteX33" fmla="*/ 291121 w 2353201"/>
                <a:gd name="connsiteY33" fmla="*/ 224498 h 2461396"/>
                <a:gd name="connsiteX34" fmla="*/ 390865 w 2353201"/>
                <a:gd name="connsiteY34" fmla="*/ 87629 h 2461396"/>
                <a:gd name="connsiteX0" fmla="*/ 390865 w 2353201"/>
                <a:gd name="connsiteY0" fmla="*/ 87303 h 2461070"/>
                <a:gd name="connsiteX1" fmla="*/ 547128 w 2353201"/>
                <a:gd name="connsiteY1" fmla="*/ 33131 h 2461070"/>
                <a:gd name="connsiteX2" fmla="*/ 821834 w 2353201"/>
                <a:gd name="connsiteY2" fmla="*/ 280 h 2461070"/>
                <a:gd name="connsiteX3" fmla="*/ 1130176 w 2353201"/>
                <a:gd name="connsiteY3" fmla="*/ 18727 h 2461070"/>
                <a:gd name="connsiteX4" fmla="*/ 1366734 w 2353201"/>
                <a:gd name="connsiteY4" fmla="*/ 43288 h 2461070"/>
                <a:gd name="connsiteX5" fmla="*/ 1624981 w 2353201"/>
                <a:gd name="connsiteY5" fmla="*/ 223268 h 2461070"/>
                <a:gd name="connsiteX6" fmla="*/ 1929258 w 2353201"/>
                <a:gd name="connsiteY6" fmla="*/ 407814 h 2461070"/>
                <a:gd name="connsiteX7" fmla="*/ 2130157 w 2353201"/>
                <a:gd name="connsiteY7" fmla="*/ 602453 h 2461070"/>
                <a:gd name="connsiteX8" fmla="*/ 2272223 w 2353201"/>
                <a:gd name="connsiteY8" fmla="*/ 824075 h 2461070"/>
                <a:gd name="connsiteX9" fmla="*/ 2348817 w 2353201"/>
                <a:gd name="connsiteY9" fmla="*/ 1149105 h 2461070"/>
                <a:gd name="connsiteX10" fmla="*/ 2330175 w 2353201"/>
                <a:gd name="connsiteY10" fmla="*/ 1410643 h 2461070"/>
                <a:gd name="connsiteX11" fmla="*/ 2279243 w 2353201"/>
                <a:gd name="connsiteY11" fmla="*/ 1566548 h 2461070"/>
                <a:gd name="connsiteX12" fmla="*/ 2150035 w 2353201"/>
                <a:gd name="connsiteY12" fmla="*/ 1854783 h 2461070"/>
                <a:gd name="connsiteX13" fmla="*/ 1881678 w 2353201"/>
                <a:gd name="connsiteY13" fmla="*/ 2252348 h 2461070"/>
                <a:gd name="connsiteX14" fmla="*/ 1782287 w 2353201"/>
                <a:gd name="connsiteY14" fmla="*/ 2341800 h 2461070"/>
                <a:gd name="connsiteX15" fmla="*/ 1622134 w 2353201"/>
                <a:gd name="connsiteY15" fmla="*/ 2432422 h 2461070"/>
                <a:gd name="connsiteX16" fmla="*/ 1424478 w 2353201"/>
                <a:gd name="connsiteY16" fmla="*/ 2461070 h 2461070"/>
                <a:gd name="connsiteX17" fmla="*/ 1069906 w 2353201"/>
                <a:gd name="connsiteY17" fmla="*/ 2438072 h 2461070"/>
                <a:gd name="connsiteX18" fmla="*/ 723915 w 2353201"/>
                <a:gd name="connsiteY18" fmla="*/ 2361957 h 2461070"/>
                <a:gd name="connsiteX19" fmla="*/ 410648 w 2353201"/>
                <a:gd name="connsiteY19" fmla="*/ 2201431 h 2461070"/>
                <a:gd name="connsiteX20" fmla="*/ 301826 w 2353201"/>
                <a:gd name="connsiteY20" fmla="*/ 2022747 h 2461070"/>
                <a:gd name="connsiteX21" fmla="*/ 247095 w 2353201"/>
                <a:gd name="connsiteY21" fmla="*/ 1767787 h 2461070"/>
                <a:gd name="connsiteX22" fmla="*/ 241722 w 2353201"/>
                <a:gd name="connsiteY22" fmla="*/ 1626183 h 2461070"/>
                <a:gd name="connsiteX23" fmla="*/ 221843 w 2353201"/>
                <a:gd name="connsiteY23" fmla="*/ 1516853 h 2461070"/>
                <a:gd name="connsiteX24" fmla="*/ 182087 w 2353201"/>
                <a:gd name="connsiteY24" fmla="*/ 1427400 h 2461070"/>
                <a:gd name="connsiteX25" fmla="*/ 162209 w 2353201"/>
                <a:gd name="connsiteY25" fmla="*/ 1367766 h 2461070"/>
                <a:gd name="connsiteX26" fmla="*/ 122452 w 2353201"/>
                <a:gd name="connsiteY26" fmla="*/ 1149105 h 2461070"/>
                <a:gd name="connsiteX27" fmla="*/ 72757 w 2353201"/>
                <a:gd name="connsiteY27" fmla="*/ 1059653 h 2461070"/>
                <a:gd name="connsiteX28" fmla="*/ 23061 w 2353201"/>
                <a:gd name="connsiteY28" fmla="*/ 960261 h 2461070"/>
                <a:gd name="connsiteX29" fmla="*/ 23061 w 2353201"/>
                <a:gd name="connsiteY29" fmla="*/ 672027 h 2461070"/>
                <a:gd name="connsiteX30" fmla="*/ 102574 w 2353201"/>
                <a:gd name="connsiteY30" fmla="*/ 522940 h 2461070"/>
                <a:gd name="connsiteX31" fmla="*/ 172148 w 2353201"/>
                <a:gd name="connsiteY31" fmla="*/ 393731 h 2461070"/>
                <a:gd name="connsiteX32" fmla="*/ 220657 w 2353201"/>
                <a:gd name="connsiteY32" fmla="*/ 304575 h 2461070"/>
                <a:gd name="connsiteX33" fmla="*/ 291121 w 2353201"/>
                <a:gd name="connsiteY33" fmla="*/ 224172 h 2461070"/>
                <a:gd name="connsiteX34" fmla="*/ 390865 w 2353201"/>
                <a:gd name="connsiteY34" fmla="*/ 87303 h 2461070"/>
                <a:gd name="connsiteX0" fmla="*/ 390865 w 2353201"/>
                <a:gd name="connsiteY0" fmla="*/ 95194 h 2468961"/>
                <a:gd name="connsiteX1" fmla="*/ 547128 w 2353201"/>
                <a:gd name="connsiteY1" fmla="*/ 41022 h 2468961"/>
                <a:gd name="connsiteX2" fmla="*/ 821834 w 2353201"/>
                <a:gd name="connsiteY2" fmla="*/ 8171 h 2468961"/>
                <a:gd name="connsiteX3" fmla="*/ 1098048 w 2353201"/>
                <a:gd name="connsiteY3" fmla="*/ 3326 h 2468961"/>
                <a:gd name="connsiteX4" fmla="*/ 1366734 w 2353201"/>
                <a:gd name="connsiteY4" fmla="*/ 51179 h 2468961"/>
                <a:gd name="connsiteX5" fmla="*/ 1624981 w 2353201"/>
                <a:gd name="connsiteY5" fmla="*/ 231159 h 2468961"/>
                <a:gd name="connsiteX6" fmla="*/ 1929258 w 2353201"/>
                <a:gd name="connsiteY6" fmla="*/ 415705 h 2468961"/>
                <a:gd name="connsiteX7" fmla="*/ 2130157 w 2353201"/>
                <a:gd name="connsiteY7" fmla="*/ 610344 h 2468961"/>
                <a:gd name="connsiteX8" fmla="*/ 2272223 w 2353201"/>
                <a:gd name="connsiteY8" fmla="*/ 831966 h 2468961"/>
                <a:gd name="connsiteX9" fmla="*/ 2348817 w 2353201"/>
                <a:gd name="connsiteY9" fmla="*/ 1156996 h 2468961"/>
                <a:gd name="connsiteX10" fmla="*/ 2330175 w 2353201"/>
                <a:gd name="connsiteY10" fmla="*/ 1418534 h 2468961"/>
                <a:gd name="connsiteX11" fmla="*/ 2279243 w 2353201"/>
                <a:gd name="connsiteY11" fmla="*/ 1574439 h 2468961"/>
                <a:gd name="connsiteX12" fmla="*/ 2150035 w 2353201"/>
                <a:gd name="connsiteY12" fmla="*/ 1862674 h 2468961"/>
                <a:gd name="connsiteX13" fmla="*/ 1881678 w 2353201"/>
                <a:gd name="connsiteY13" fmla="*/ 2260239 h 2468961"/>
                <a:gd name="connsiteX14" fmla="*/ 1782287 w 2353201"/>
                <a:gd name="connsiteY14" fmla="*/ 2349691 h 2468961"/>
                <a:gd name="connsiteX15" fmla="*/ 1622134 w 2353201"/>
                <a:gd name="connsiteY15" fmla="*/ 2440313 h 2468961"/>
                <a:gd name="connsiteX16" fmla="*/ 1424478 w 2353201"/>
                <a:gd name="connsiteY16" fmla="*/ 2468961 h 2468961"/>
                <a:gd name="connsiteX17" fmla="*/ 1069906 w 2353201"/>
                <a:gd name="connsiteY17" fmla="*/ 2445963 h 2468961"/>
                <a:gd name="connsiteX18" fmla="*/ 723915 w 2353201"/>
                <a:gd name="connsiteY18" fmla="*/ 2369848 h 2468961"/>
                <a:gd name="connsiteX19" fmla="*/ 410648 w 2353201"/>
                <a:gd name="connsiteY19" fmla="*/ 2209322 h 2468961"/>
                <a:gd name="connsiteX20" fmla="*/ 301826 w 2353201"/>
                <a:gd name="connsiteY20" fmla="*/ 2030638 h 2468961"/>
                <a:gd name="connsiteX21" fmla="*/ 247095 w 2353201"/>
                <a:gd name="connsiteY21" fmla="*/ 1775678 h 2468961"/>
                <a:gd name="connsiteX22" fmla="*/ 241722 w 2353201"/>
                <a:gd name="connsiteY22" fmla="*/ 1634074 h 2468961"/>
                <a:gd name="connsiteX23" fmla="*/ 221843 w 2353201"/>
                <a:gd name="connsiteY23" fmla="*/ 1524744 h 2468961"/>
                <a:gd name="connsiteX24" fmla="*/ 182087 w 2353201"/>
                <a:gd name="connsiteY24" fmla="*/ 1435291 h 2468961"/>
                <a:gd name="connsiteX25" fmla="*/ 162209 w 2353201"/>
                <a:gd name="connsiteY25" fmla="*/ 1375657 h 2468961"/>
                <a:gd name="connsiteX26" fmla="*/ 122452 w 2353201"/>
                <a:gd name="connsiteY26" fmla="*/ 1156996 h 2468961"/>
                <a:gd name="connsiteX27" fmla="*/ 72757 w 2353201"/>
                <a:gd name="connsiteY27" fmla="*/ 1067544 h 2468961"/>
                <a:gd name="connsiteX28" fmla="*/ 23061 w 2353201"/>
                <a:gd name="connsiteY28" fmla="*/ 968152 h 2468961"/>
                <a:gd name="connsiteX29" fmla="*/ 23061 w 2353201"/>
                <a:gd name="connsiteY29" fmla="*/ 679918 h 2468961"/>
                <a:gd name="connsiteX30" fmla="*/ 102574 w 2353201"/>
                <a:gd name="connsiteY30" fmla="*/ 530831 h 2468961"/>
                <a:gd name="connsiteX31" fmla="*/ 172148 w 2353201"/>
                <a:gd name="connsiteY31" fmla="*/ 401622 h 2468961"/>
                <a:gd name="connsiteX32" fmla="*/ 220657 w 2353201"/>
                <a:gd name="connsiteY32" fmla="*/ 312466 h 2468961"/>
                <a:gd name="connsiteX33" fmla="*/ 291121 w 2353201"/>
                <a:gd name="connsiteY33" fmla="*/ 232063 h 2468961"/>
                <a:gd name="connsiteX34" fmla="*/ 390865 w 2353201"/>
                <a:gd name="connsiteY34" fmla="*/ 95194 h 2468961"/>
                <a:gd name="connsiteX0" fmla="*/ 390865 w 2353201"/>
                <a:gd name="connsiteY0" fmla="*/ 95194 h 2468961"/>
                <a:gd name="connsiteX1" fmla="*/ 547128 w 2353201"/>
                <a:gd name="connsiteY1" fmla="*/ 41022 h 2468961"/>
                <a:gd name="connsiteX2" fmla="*/ 821834 w 2353201"/>
                <a:gd name="connsiteY2" fmla="*/ 8171 h 2468961"/>
                <a:gd name="connsiteX3" fmla="*/ 1098048 w 2353201"/>
                <a:gd name="connsiteY3" fmla="*/ 3326 h 2468961"/>
                <a:gd name="connsiteX4" fmla="*/ 1366734 w 2353201"/>
                <a:gd name="connsiteY4" fmla="*/ 51179 h 2468961"/>
                <a:gd name="connsiteX5" fmla="*/ 1668997 w 2353201"/>
                <a:gd name="connsiteY5" fmla="*/ 214236 h 2468961"/>
                <a:gd name="connsiteX6" fmla="*/ 1929258 w 2353201"/>
                <a:gd name="connsiteY6" fmla="*/ 415705 h 2468961"/>
                <a:gd name="connsiteX7" fmla="*/ 2130157 w 2353201"/>
                <a:gd name="connsiteY7" fmla="*/ 610344 h 2468961"/>
                <a:gd name="connsiteX8" fmla="*/ 2272223 w 2353201"/>
                <a:gd name="connsiteY8" fmla="*/ 831966 h 2468961"/>
                <a:gd name="connsiteX9" fmla="*/ 2348817 w 2353201"/>
                <a:gd name="connsiteY9" fmla="*/ 1156996 h 2468961"/>
                <a:gd name="connsiteX10" fmla="*/ 2330175 w 2353201"/>
                <a:gd name="connsiteY10" fmla="*/ 1418534 h 2468961"/>
                <a:gd name="connsiteX11" fmla="*/ 2279243 w 2353201"/>
                <a:gd name="connsiteY11" fmla="*/ 1574439 h 2468961"/>
                <a:gd name="connsiteX12" fmla="*/ 2150035 w 2353201"/>
                <a:gd name="connsiteY12" fmla="*/ 1862674 h 2468961"/>
                <a:gd name="connsiteX13" fmla="*/ 1881678 w 2353201"/>
                <a:gd name="connsiteY13" fmla="*/ 2260239 h 2468961"/>
                <a:gd name="connsiteX14" fmla="*/ 1782287 w 2353201"/>
                <a:gd name="connsiteY14" fmla="*/ 2349691 h 2468961"/>
                <a:gd name="connsiteX15" fmla="*/ 1622134 w 2353201"/>
                <a:gd name="connsiteY15" fmla="*/ 2440313 h 2468961"/>
                <a:gd name="connsiteX16" fmla="*/ 1424478 w 2353201"/>
                <a:gd name="connsiteY16" fmla="*/ 2468961 h 2468961"/>
                <a:gd name="connsiteX17" fmla="*/ 1069906 w 2353201"/>
                <a:gd name="connsiteY17" fmla="*/ 2445963 h 2468961"/>
                <a:gd name="connsiteX18" fmla="*/ 723915 w 2353201"/>
                <a:gd name="connsiteY18" fmla="*/ 2369848 h 2468961"/>
                <a:gd name="connsiteX19" fmla="*/ 410648 w 2353201"/>
                <a:gd name="connsiteY19" fmla="*/ 2209322 h 2468961"/>
                <a:gd name="connsiteX20" fmla="*/ 301826 w 2353201"/>
                <a:gd name="connsiteY20" fmla="*/ 2030638 h 2468961"/>
                <a:gd name="connsiteX21" fmla="*/ 247095 w 2353201"/>
                <a:gd name="connsiteY21" fmla="*/ 1775678 h 2468961"/>
                <a:gd name="connsiteX22" fmla="*/ 241722 w 2353201"/>
                <a:gd name="connsiteY22" fmla="*/ 1634074 h 2468961"/>
                <a:gd name="connsiteX23" fmla="*/ 221843 w 2353201"/>
                <a:gd name="connsiteY23" fmla="*/ 1524744 h 2468961"/>
                <a:gd name="connsiteX24" fmla="*/ 182087 w 2353201"/>
                <a:gd name="connsiteY24" fmla="*/ 1435291 h 2468961"/>
                <a:gd name="connsiteX25" fmla="*/ 162209 w 2353201"/>
                <a:gd name="connsiteY25" fmla="*/ 1375657 h 2468961"/>
                <a:gd name="connsiteX26" fmla="*/ 122452 w 2353201"/>
                <a:gd name="connsiteY26" fmla="*/ 1156996 h 2468961"/>
                <a:gd name="connsiteX27" fmla="*/ 72757 w 2353201"/>
                <a:gd name="connsiteY27" fmla="*/ 1067544 h 2468961"/>
                <a:gd name="connsiteX28" fmla="*/ 23061 w 2353201"/>
                <a:gd name="connsiteY28" fmla="*/ 968152 h 2468961"/>
                <a:gd name="connsiteX29" fmla="*/ 23061 w 2353201"/>
                <a:gd name="connsiteY29" fmla="*/ 679918 h 2468961"/>
                <a:gd name="connsiteX30" fmla="*/ 102574 w 2353201"/>
                <a:gd name="connsiteY30" fmla="*/ 530831 h 2468961"/>
                <a:gd name="connsiteX31" fmla="*/ 172148 w 2353201"/>
                <a:gd name="connsiteY31" fmla="*/ 401622 h 2468961"/>
                <a:gd name="connsiteX32" fmla="*/ 220657 w 2353201"/>
                <a:gd name="connsiteY32" fmla="*/ 312466 h 2468961"/>
                <a:gd name="connsiteX33" fmla="*/ 291121 w 2353201"/>
                <a:gd name="connsiteY33" fmla="*/ 232063 h 2468961"/>
                <a:gd name="connsiteX34" fmla="*/ 390865 w 2353201"/>
                <a:gd name="connsiteY34" fmla="*/ 95194 h 2468961"/>
                <a:gd name="connsiteX0" fmla="*/ 390865 w 2353201"/>
                <a:gd name="connsiteY0" fmla="*/ 95194 h 2468961"/>
                <a:gd name="connsiteX1" fmla="*/ 547128 w 2353201"/>
                <a:gd name="connsiteY1" fmla="*/ 41022 h 2468961"/>
                <a:gd name="connsiteX2" fmla="*/ 821834 w 2353201"/>
                <a:gd name="connsiteY2" fmla="*/ 8171 h 2468961"/>
                <a:gd name="connsiteX3" fmla="*/ 1098048 w 2353201"/>
                <a:gd name="connsiteY3" fmla="*/ 3326 h 2468961"/>
                <a:gd name="connsiteX4" fmla="*/ 1366734 w 2353201"/>
                <a:gd name="connsiteY4" fmla="*/ 51179 h 2468961"/>
                <a:gd name="connsiteX5" fmla="*/ 1668997 w 2353201"/>
                <a:gd name="connsiteY5" fmla="*/ 214236 h 2468961"/>
                <a:gd name="connsiteX6" fmla="*/ 1959639 w 2353201"/>
                <a:gd name="connsiteY6" fmla="*/ 411095 h 2468961"/>
                <a:gd name="connsiteX7" fmla="*/ 2130157 w 2353201"/>
                <a:gd name="connsiteY7" fmla="*/ 610344 h 2468961"/>
                <a:gd name="connsiteX8" fmla="*/ 2272223 w 2353201"/>
                <a:gd name="connsiteY8" fmla="*/ 831966 h 2468961"/>
                <a:gd name="connsiteX9" fmla="*/ 2348817 w 2353201"/>
                <a:gd name="connsiteY9" fmla="*/ 1156996 h 2468961"/>
                <a:gd name="connsiteX10" fmla="*/ 2330175 w 2353201"/>
                <a:gd name="connsiteY10" fmla="*/ 1418534 h 2468961"/>
                <a:gd name="connsiteX11" fmla="*/ 2279243 w 2353201"/>
                <a:gd name="connsiteY11" fmla="*/ 1574439 h 2468961"/>
                <a:gd name="connsiteX12" fmla="*/ 2150035 w 2353201"/>
                <a:gd name="connsiteY12" fmla="*/ 1862674 h 2468961"/>
                <a:gd name="connsiteX13" fmla="*/ 1881678 w 2353201"/>
                <a:gd name="connsiteY13" fmla="*/ 2260239 h 2468961"/>
                <a:gd name="connsiteX14" fmla="*/ 1782287 w 2353201"/>
                <a:gd name="connsiteY14" fmla="*/ 2349691 h 2468961"/>
                <a:gd name="connsiteX15" fmla="*/ 1622134 w 2353201"/>
                <a:gd name="connsiteY15" fmla="*/ 2440313 h 2468961"/>
                <a:gd name="connsiteX16" fmla="*/ 1424478 w 2353201"/>
                <a:gd name="connsiteY16" fmla="*/ 2468961 h 2468961"/>
                <a:gd name="connsiteX17" fmla="*/ 1069906 w 2353201"/>
                <a:gd name="connsiteY17" fmla="*/ 2445963 h 2468961"/>
                <a:gd name="connsiteX18" fmla="*/ 723915 w 2353201"/>
                <a:gd name="connsiteY18" fmla="*/ 2369848 h 2468961"/>
                <a:gd name="connsiteX19" fmla="*/ 410648 w 2353201"/>
                <a:gd name="connsiteY19" fmla="*/ 2209322 h 2468961"/>
                <a:gd name="connsiteX20" fmla="*/ 301826 w 2353201"/>
                <a:gd name="connsiteY20" fmla="*/ 2030638 h 2468961"/>
                <a:gd name="connsiteX21" fmla="*/ 247095 w 2353201"/>
                <a:gd name="connsiteY21" fmla="*/ 1775678 h 2468961"/>
                <a:gd name="connsiteX22" fmla="*/ 241722 w 2353201"/>
                <a:gd name="connsiteY22" fmla="*/ 1634074 h 2468961"/>
                <a:gd name="connsiteX23" fmla="*/ 221843 w 2353201"/>
                <a:gd name="connsiteY23" fmla="*/ 1524744 h 2468961"/>
                <a:gd name="connsiteX24" fmla="*/ 182087 w 2353201"/>
                <a:gd name="connsiteY24" fmla="*/ 1435291 h 2468961"/>
                <a:gd name="connsiteX25" fmla="*/ 162209 w 2353201"/>
                <a:gd name="connsiteY25" fmla="*/ 1375657 h 2468961"/>
                <a:gd name="connsiteX26" fmla="*/ 122452 w 2353201"/>
                <a:gd name="connsiteY26" fmla="*/ 1156996 h 2468961"/>
                <a:gd name="connsiteX27" fmla="*/ 72757 w 2353201"/>
                <a:gd name="connsiteY27" fmla="*/ 1067544 h 2468961"/>
                <a:gd name="connsiteX28" fmla="*/ 23061 w 2353201"/>
                <a:gd name="connsiteY28" fmla="*/ 968152 h 2468961"/>
                <a:gd name="connsiteX29" fmla="*/ 23061 w 2353201"/>
                <a:gd name="connsiteY29" fmla="*/ 679918 h 2468961"/>
                <a:gd name="connsiteX30" fmla="*/ 102574 w 2353201"/>
                <a:gd name="connsiteY30" fmla="*/ 530831 h 2468961"/>
                <a:gd name="connsiteX31" fmla="*/ 172148 w 2353201"/>
                <a:gd name="connsiteY31" fmla="*/ 401622 h 2468961"/>
                <a:gd name="connsiteX32" fmla="*/ 220657 w 2353201"/>
                <a:gd name="connsiteY32" fmla="*/ 312466 h 2468961"/>
                <a:gd name="connsiteX33" fmla="*/ 291121 w 2353201"/>
                <a:gd name="connsiteY33" fmla="*/ 232063 h 2468961"/>
                <a:gd name="connsiteX34" fmla="*/ 390865 w 2353201"/>
                <a:gd name="connsiteY34" fmla="*/ 95194 h 2468961"/>
                <a:gd name="connsiteX0" fmla="*/ 390865 w 2353201"/>
                <a:gd name="connsiteY0" fmla="*/ 123278 h 2497045"/>
                <a:gd name="connsiteX1" fmla="*/ 547128 w 2353201"/>
                <a:gd name="connsiteY1" fmla="*/ 69106 h 2497045"/>
                <a:gd name="connsiteX2" fmla="*/ 834502 w 2353201"/>
                <a:gd name="connsiteY2" fmla="*/ 1043 h 2497045"/>
                <a:gd name="connsiteX3" fmla="*/ 1098048 w 2353201"/>
                <a:gd name="connsiteY3" fmla="*/ 31410 h 2497045"/>
                <a:gd name="connsiteX4" fmla="*/ 1366734 w 2353201"/>
                <a:gd name="connsiteY4" fmla="*/ 79263 h 2497045"/>
                <a:gd name="connsiteX5" fmla="*/ 1668997 w 2353201"/>
                <a:gd name="connsiteY5" fmla="*/ 242320 h 2497045"/>
                <a:gd name="connsiteX6" fmla="*/ 1959639 w 2353201"/>
                <a:gd name="connsiteY6" fmla="*/ 439179 h 2497045"/>
                <a:gd name="connsiteX7" fmla="*/ 2130157 w 2353201"/>
                <a:gd name="connsiteY7" fmla="*/ 638428 h 2497045"/>
                <a:gd name="connsiteX8" fmla="*/ 2272223 w 2353201"/>
                <a:gd name="connsiteY8" fmla="*/ 860050 h 2497045"/>
                <a:gd name="connsiteX9" fmla="*/ 2348817 w 2353201"/>
                <a:gd name="connsiteY9" fmla="*/ 1185080 h 2497045"/>
                <a:gd name="connsiteX10" fmla="*/ 2330175 w 2353201"/>
                <a:gd name="connsiteY10" fmla="*/ 1446618 h 2497045"/>
                <a:gd name="connsiteX11" fmla="*/ 2279243 w 2353201"/>
                <a:gd name="connsiteY11" fmla="*/ 1602523 h 2497045"/>
                <a:gd name="connsiteX12" fmla="*/ 2150035 w 2353201"/>
                <a:gd name="connsiteY12" fmla="*/ 1890758 h 2497045"/>
                <a:gd name="connsiteX13" fmla="*/ 1881678 w 2353201"/>
                <a:gd name="connsiteY13" fmla="*/ 2288323 h 2497045"/>
                <a:gd name="connsiteX14" fmla="*/ 1782287 w 2353201"/>
                <a:gd name="connsiteY14" fmla="*/ 2377775 h 2497045"/>
                <a:gd name="connsiteX15" fmla="*/ 1622134 w 2353201"/>
                <a:gd name="connsiteY15" fmla="*/ 2468397 h 2497045"/>
                <a:gd name="connsiteX16" fmla="*/ 1424478 w 2353201"/>
                <a:gd name="connsiteY16" fmla="*/ 2497045 h 2497045"/>
                <a:gd name="connsiteX17" fmla="*/ 1069906 w 2353201"/>
                <a:gd name="connsiteY17" fmla="*/ 2474047 h 2497045"/>
                <a:gd name="connsiteX18" fmla="*/ 723915 w 2353201"/>
                <a:gd name="connsiteY18" fmla="*/ 2397932 h 2497045"/>
                <a:gd name="connsiteX19" fmla="*/ 410648 w 2353201"/>
                <a:gd name="connsiteY19" fmla="*/ 2237406 h 2497045"/>
                <a:gd name="connsiteX20" fmla="*/ 301826 w 2353201"/>
                <a:gd name="connsiteY20" fmla="*/ 2058722 h 2497045"/>
                <a:gd name="connsiteX21" fmla="*/ 247095 w 2353201"/>
                <a:gd name="connsiteY21" fmla="*/ 1803762 h 2497045"/>
                <a:gd name="connsiteX22" fmla="*/ 241722 w 2353201"/>
                <a:gd name="connsiteY22" fmla="*/ 1662158 h 2497045"/>
                <a:gd name="connsiteX23" fmla="*/ 221843 w 2353201"/>
                <a:gd name="connsiteY23" fmla="*/ 1552828 h 2497045"/>
                <a:gd name="connsiteX24" fmla="*/ 182087 w 2353201"/>
                <a:gd name="connsiteY24" fmla="*/ 1463375 h 2497045"/>
                <a:gd name="connsiteX25" fmla="*/ 162209 w 2353201"/>
                <a:gd name="connsiteY25" fmla="*/ 1403741 h 2497045"/>
                <a:gd name="connsiteX26" fmla="*/ 122452 w 2353201"/>
                <a:gd name="connsiteY26" fmla="*/ 1185080 h 2497045"/>
                <a:gd name="connsiteX27" fmla="*/ 72757 w 2353201"/>
                <a:gd name="connsiteY27" fmla="*/ 1095628 h 2497045"/>
                <a:gd name="connsiteX28" fmla="*/ 23061 w 2353201"/>
                <a:gd name="connsiteY28" fmla="*/ 996236 h 2497045"/>
                <a:gd name="connsiteX29" fmla="*/ 23061 w 2353201"/>
                <a:gd name="connsiteY29" fmla="*/ 708002 h 2497045"/>
                <a:gd name="connsiteX30" fmla="*/ 102574 w 2353201"/>
                <a:gd name="connsiteY30" fmla="*/ 558915 h 2497045"/>
                <a:gd name="connsiteX31" fmla="*/ 172148 w 2353201"/>
                <a:gd name="connsiteY31" fmla="*/ 429706 h 2497045"/>
                <a:gd name="connsiteX32" fmla="*/ 220657 w 2353201"/>
                <a:gd name="connsiteY32" fmla="*/ 340550 h 2497045"/>
                <a:gd name="connsiteX33" fmla="*/ 291121 w 2353201"/>
                <a:gd name="connsiteY33" fmla="*/ 260147 h 2497045"/>
                <a:gd name="connsiteX34" fmla="*/ 390865 w 2353201"/>
                <a:gd name="connsiteY34" fmla="*/ 123278 h 249704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30157 w 2353201"/>
                <a:gd name="connsiteY7" fmla="*/ 64108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10648 w 2353201"/>
                <a:gd name="connsiteY19" fmla="*/ 2240066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10648 w 2353201"/>
                <a:gd name="connsiteY19" fmla="*/ 2240066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32855 w 2353201"/>
                <a:gd name="connsiteY19" fmla="*/ 2216210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32855 w 2353201"/>
                <a:gd name="connsiteY19" fmla="*/ 2216210 h 2499705"/>
                <a:gd name="connsiteX20" fmla="*/ 301826 w 2353201"/>
                <a:gd name="connsiteY20" fmla="*/ 2061382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5938 h 2499705"/>
                <a:gd name="connsiteX1" fmla="*/ 547128 w 2353201"/>
                <a:gd name="connsiteY1" fmla="*/ 71766 h 2499705"/>
                <a:gd name="connsiteX2" fmla="*/ 834502 w 2353201"/>
                <a:gd name="connsiteY2" fmla="*/ 3703 h 2499705"/>
                <a:gd name="connsiteX3" fmla="*/ 1110905 w 2353201"/>
                <a:gd name="connsiteY3" fmla="*/ 16755 h 2499705"/>
                <a:gd name="connsiteX4" fmla="*/ 1366734 w 2353201"/>
                <a:gd name="connsiteY4" fmla="*/ 81923 h 2499705"/>
                <a:gd name="connsiteX5" fmla="*/ 1668997 w 2353201"/>
                <a:gd name="connsiteY5" fmla="*/ 244980 h 2499705"/>
                <a:gd name="connsiteX6" fmla="*/ 1959639 w 2353201"/>
                <a:gd name="connsiteY6" fmla="*/ 441839 h 2499705"/>
                <a:gd name="connsiteX7" fmla="*/ 2120410 w 2353201"/>
                <a:gd name="connsiteY7" fmla="*/ 678418 h 2499705"/>
                <a:gd name="connsiteX8" fmla="*/ 2272223 w 2353201"/>
                <a:gd name="connsiteY8" fmla="*/ 862710 h 2499705"/>
                <a:gd name="connsiteX9" fmla="*/ 2348817 w 2353201"/>
                <a:gd name="connsiteY9" fmla="*/ 1187740 h 2499705"/>
                <a:gd name="connsiteX10" fmla="*/ 2330175 w 2353201"/>
                <a:gd name="connsiteY10" fmla="*/ 1449278 h 2499705"/>
                <a:gd name="connsiteX11" fmla="*/ 2279243 w 2353201"/>
                <a:gd name="connsiteY11" fmla="*/ 1605183 h 2499705"/>
                <a:gd name="connsiteX12" fmla="*/ 2150035 w 2353201"/>
                <a:gd name="connsiteY12" fmla="*/ 1893418 h 2499705"/>
                <a:gd name="connsiteX13" fmla="*/ 1881678 w 2353201"/>
                <a:gd name="connsiteY13" fmla="*/ 2290983 h 2499705"/>
                <a:gd name="connsiteX14" fmla="*/ 1782287 w 2353201"/>
                <a:gd name="connsiteY14" fmla="*/ 2380435 h 2499705"/>
                <a:gd name="connsiteX15" fmla="*/ 1622134 w 2353201"/>
                <a:gd name="connsiteY15" fmla="*/ 2471057 h 2499705"/>
                <a:gd name="connsiteX16" fmla="*/ 1424478 w 2353201"/>
                <a:gd name="connsiteY16" fmla="*/ 2499705 h 2499705"/>
                <a:gd name="connsiteX17" fmla="*/ 1069906 w 2353201"/>
                <a:gd name="connsiteY17" fmla="*/ 2476707 h 2499705"/>
                <a:gd name="connsiteX18" fmla="*/ 723915 w 2353201"/>
                <a:gd name="connsiteY18" fmla="*/ 2400592 h 2499705"/>
                <a:gd name="connsiteX19" fmla="*/ 432855 w 2353201"/>
                <a:gd name="connsiteY19" fmla="*/ 2216210 h 2499705"/>
                <a:gd name="connsiteX20" fmla="*/ 304954 w 2353201"/>
                <a:gd name="connsiteY20" fmla="*/ 2014815 h 2499705"/>
                <a:gd name="connsiteX21" fmla="*/ 247095 w 2353201"/>
                <a:gd name="connsiteY21" fmla="*/ 1806422 h 2499705"/>
                <a:gd name="connsiteX22" fmla="*/ 241722 w 2353201"/>
                <a:gd name="connsiteY22" fmla="*/ 1664818 h 2499705"/>
                <a:gd name="connsiteX23" fmla="*/ 221843 w 2353201"/>
                <a:gd name="connsiteY23" fmla="*/ 1555488 h 2499705"/>
                <a:gd name="connsiteX24" fmla="*/ 182087 w 2353201"/>
                <a:gd name="connsiteY24" fmla="*/ 1466035 h 2499705"/>
                <a:gd name="connsiteX25" fmla="*/ 162209 w 2353201"/>
                <a:gd name="connsiteY25" fmla="*/ 1406401 h 2499705"/>
                <a:gd name="connsiteX26" fmla="*/ 122452 w 2353201"/>
                <a:gd name="connsiteY26" fmla="*/ 1187740 h 2499705"/>
                <a:gd name="connsiteX27" fmla="*/ 72757 w 2353201"/>
                <a:gd name="connsiteY27" fmla="*/ 1098288 h 2499705"/>
                <a:gd name="connsiteX28" fmla="*/ 23061 w 2353201"/>
                <a:gd name="connsiteY28" fmla="*/ 998896 h 2499705"/>
                <a:gd name="connsiteX29" fmla="*/ 23061 w 2353201"/>
                <a:gd name="connsiteY29" fmla="*/ 710662 h 2499705"/>
                <a:gd name="connsiteX30" fmla="*/ 102574 w 2353201"/>
                <a:gd name="connsiteY30" fmla="*/ 561575 h 2499705"/>
                <a:gd name="connsiteX31" fmla="*/ 172148 w 2353201"/>
                <a:gd name="connsiteY31" fmla="*/ 432366 h 2499705"/>
                <a:gd name="connsiteX32" fmla="*/ 220657 w 2353201"/>
                <a:gd name="connsiteY32" fmla="*/ 343210 h 2499705"/>
                <a:gd name="connsiteX33" fmla="*/ 291121 w 2353201"/>
                <a:gd name="connsiteY33" fmla="*/ 262807 h 2499705"/>
                <a:gd name="connsiteX34" fmla="*/ 390865 w 2353201"/>
                <a:gd name="connsiteY34" fmla="*/ 125938 h 2499705"/>
                <a:gd name="connsiteX0" fmla="*/ 390865 w 2353201"/>
                <a:gd name="connsiteY0" fmla="*/ 122983 h 2496750"/>
                <a:gd name="connsiteX1" fmla="*/ 569145 w 2353201"/>
                <a:gd name="connsiteY1" fmla="*/ 27059 h 2496750"/>
                <a:gd name="connsiteX2" fmla="*/ 834502 w 2353201"/>
                <a:gd name="connsiteY2" fmla="*/ 748 h 2496750"/>
                <a:gd name="connsiteX3" fmla="*/ 1110905 w 2353201"/>
                <a:gd name="connsiteY3" fmla="*/ 13800 h 2496750"/>
                <a:gd name="connsiteX4" fmla="*/ 1366734 w 2353201"/>
                <a:gd name="connsiteY4" fmla="*/ 78968 h 2496750"/>
                <a:gd name="connsiteX5" fmla="*/ 1668997 w 2353201"/>
                <a:gd name="connsiteY5" fmla="*/ 242025 h 2496750"/>
                <a:gd name="connsiteX6" fmla="*/ 1959639 w 2353201"/>
                <a:gd name="connsiteY6" fmla="*/ 438884 h 2496750"/>
                <a:gd name="connsiteX7" fmla="*/ 2120410 w 2353201"/>
                <a:gd name="connsiteY7" fmla="*/ 675463 h 2496750"/>
                <a:gd name="connsiteX8" fmla="*/ 2272223 w 2353201"/>
                <a:gd name="connsiteY8" fmla="*/ 859755 h 2496750"/>
                <a:gd name="connsiteX9" fmla="*/ 2348817 w 2353201"/>
                <a:gd name="connsiteY9" fmla="*/ 1184785 h 2496750"/>
                <a:gd name="connsiteX10" fmla="*/ 2330175 w 2353201"/>
                <a:gd name="connsiteY10" fmla="*/ 1446323 h 2496750"/>
                <a:gd name="connsiteX11" fmla="*/ 2279243 w 2353201"/>
                <a:gd name="connsiteY11" fmla="*/ 1602228 h 2496750"/>
                <a:gd name="connsiteX12" fmla="*/ 2150035 w 2353201"/>
                <a:gd name="connsiteY12" fmla="*/ 1890463 h 2496750"/>
                <a:gd name="connsiteX13" fmla="*/ 1881678 w 2353201"/>
                <a:gd name="connsiteY13" fmla="*/ 2288028 h 2496750"/>
                <a:gd name="connsiteX14" fmla="*/ 1782287 w 2353201"/>
                <a:gd name="connsiteY14" fmla="*/ 2377480 h 2496750"/>
                <a:gd name="connsiteX15" fmla="*/ 1622134 w 2353201"/>
                <a:gd name="connsiteY15" fmla="*/ 2468102 h 2496750"/>
                <a:gd name="connsiteX16" fmla="*/ 1424478 w 2353201"/>
                <a:gd name="connsiteY16" fmla="*/ 2496750 h 2496750"/>
                <a:gd name="connsiteX17" fmla="*/ 1069906 w 2353201"/>
                <a:gd name="connsiteY17" fmla="*/ 2473752 h 2496750"/>
                <a:gd name="connsiteX18" fmla="*/ 723915 w 2353201"/>
                <a:gd name="connsiteY18" fmla="*/ 2397637 h 2496750"/>
                <a:gd name="connsiteX19" fmla="*/ 432855 w 2353201"/>
                <a:gd name="connsiteY19" fmla="*/ 2213255 h 2496750"/>
                <a:gd name="connsiteX20" fmla="*/ 304954 w 2353201"/>
                <a:gd name="connsiteY20" fmla="*/ 2011860 h 2496750"/>
                <a:gd name="connsiteX21" fmla="*/ 247095 w 2353201"/>
                <a:gd name="connsiteY21" fmla="*/ 1803467 h 2496750"/>
                <a:gd name="connsiteX22" fmla="*/ 241722 w 2353201"/>
                <a:gd name="connsiteY22" fmla="*/ 1661863 h 2496750"/>
                <a:gd name="connsiteX23" fmla="*/ 221843 w 2353201"/>
                <a:gd name="connsiteY23" fmla="*/ 1552533 h 2496750"/>
                <a:gd name="connsiteX24" fmla="*/ 182087 w 2353201"/>
                <a:gd name="connsiteY24" fmla="*/ 1463080 h 2496750"/>
                <a:gd name="connsiteX25" fmla="*/ 162209 w 2353201"/>
                <a:gd name="connsiteY25" fmla="*/ 1403446 h 2496750"/>
                <a:gd name="connsiteX26" fmla="*/ 122452 w 2353201"/>
                <a:gd name="connsiteY26" fmla="*/ 1184785 h 2496750"/>
                <a:gd name="connsiteX27" fmla="*/ 72757 w 2353201"/>
                <a:gd name="connsiteY27" fmla="*/ 1095333 h 2496750"/>
                <a:gd name="connsiteX28" fmla="*/ 23061 w 2353201"/>
                <a:gd name="connsiteY28" fmla="*/ 995941 h 2496750"/>
                <a:gd name="connsiteX29" fmla="*/ 23061 w 2353201"/>
                <a:gd name="connsiteY29" fmla="*/ 707707 h 2496750"/>
                <a:gd name="connsiteX30" fmla="*/ 102574 w 2353201"/>
                <a:gd name="connsiteY30" fmla="*/ 558620 h 2496750"/>
                <a:gd name="connsiteX31" fmla="*/ 172148 w 2353201"/>
                <a:gd name="connsiteY31" fmla="*/ 429411 h 2496750"/>
                <a:gd name="connsiteX32" fmla="*/ 220657 w 2353201"/>
                <a:gd name="connsiteY32" fmla="*/ 340255 h 2496750"/>
                <a:gd name="connsiteX33" fmla="*/ 291121 w 2353201"/>
                <a:gd name="connsiteY33" fmla="*/ 259852 h 2496750"/>
                <a:gd name="connsiteX34" fmla="*/ 390865 w 2353201"/>
                <a:gd name="connsiteY34" fmla="*/ 122983 h 2496750"/>
                <a:gd name="connsiteX0" fmla="*/ 390865 w 2353201"/>
                <a:gd name="connsiteY0" fmla="*/ 122674 h 2496441"/>
                <a:gd name="connsiteX1" fmla="*/ 569145 w 2353201"/>
                <a:gd name="connsiteY1" fmla="*/ 26750 h 2496441"/>
                <a:gd name="connsiteX2" fmla="*/ 834502 w 2353201"/>
                <a:gd name="connsiteY2" fmla="*/ 439 h 2496441"/>
                <a:gd name="connsiteX3" fmla="*/ 1110905 w 2353201"/>
                <a:gd name="connsiteY3" fmla="*/ 13491 h 2496441"/>
                <a:gd name="connsiteX4" fmla="*/ 1380957 w 2353201"/>
                <a:gd name="connsiteY4" fmla="*/ 53455 h 2496441"/>
                <a:gd name="connsiteX5" fmla="*/ 1668997 w 2353201"/>
                <a:gd name="connsiteY5" fmla="*/ 241716 h 2496441"/>
                <a:gd name="connsiteX6" fmla="*/ 1959639 w 2353201"/>
                <a:gd name="connsiteY6" fmla="*/ 438575 h 2496441"/>
                <a:gd name="connsiteX7" fmla="*/ 2120410 w 2353201"/>
                <a:gd name="connsiteY7" fmla="*/ 675154 h 2496441"/>
                <a:gd name="connsiteX8" fmla="*/ 2272223 w 2353201"/>
                <a:gd name="connsiteY8" fmla="*/ 859446 h 2496441"/>
                <a:gd name="connsiteX9" fmla="*/ 2348817 w 2353201"/>
                <a:gd name="connsiteY9" fmla="*/ 1184476 h 2496441"/>
                <a:gd name="connsiteX10" fmla="*/ 2330175 w 2353201"/>
                <a:gd name="connsiteY10" fmla="*/ 1446014 h 2496441"/>
                <a:gd name="connsiteX11" fmla="*/ 2279243 w 2353201"/>
                <a:gd name="connsiteY11" fmla="*/ 1601919 h 2496441"/>
                <a:gd name="connsiteX12" fmla="*/ 2150035 w 2353201"/>
                <a:gd name="connsiteY12" fmla="*/ 1890154 h 2496441"/>
                <a:gd name="connsiteX13" fmla="*/ 1881678 w 2353201"/>
                <a:gd name="connsiteY13" fmla="*/ 2287719 h 2496441"/>
                <a:gd name="connsiteX14" fmla="*/ 1782287 w 2353201"/>
                <a:gd name="connsiteY14" fmla="*/ 2377171 h 2496441"/>
                <a:gd name="connsiteX15" fmla="*/ 1622134 w 2353201"/>
                <a:gd name="connsiteY15" fmla="*/ 2467793 h 2496441"/>
                <a:gd name="connsiteX16" fmla="*/ 1424478 w 2353201"/>
                <a:gd name="connsiteY16" fmla="*/ 2496441 h 2496441"/>
                <a:gd name="connsiteX17" fmla="*/ 1069906 w 2353201"/>
                <a:gd name="connsiteY17" fmla="*/ 2473443 h 2496441"/>
                <a:gd name="connsiteX18" fmla="*/ 723915 w 2353201"/>
                <a:gd name="connsiteY18" fmla="*/ 2397328 h 2496441"/>
                <a:gd name="connsiteX19" fmla="*/ 432855 w 2353201"/>
                <a:gd name="connsiteY19" fmla="*/ 2212946 h 2496441"/>
                <a:gd name="connsiteX20" fmla="*/ 304954 w 2353201"/>
                <a:gd name="connsiteY20" fmla="*/ 2011551 h 2496441"/>
                <a:gd name="connsiteX21" fmla="*/ 247095 w 2353201"/>
                <a:gd name="connsiteY21" fmla="*/ 1803158 h 2496441"/>
                <a:gd name="connsiteX22" fmla="*/ 241722 w 2353201"/>
                <a:gd name="connsiteY22" fmla="*/ 1661554 h 2496441"/>
                <a:gd name="connsiteX23" fmla="*/ 221843 w 2353201"/>
                <a:gd name="connsiteY23" fmla="*/ 1552224 h 2496441"/>
                <a:gd name="connsiteX24" fmla="*/ 182087 w 2353201"/>
                <a:gd name="connsiteY24" fmla="*/ 1462771 h 2496441"/>
                <a:gd name="connsiteX25" fmla="*/ 162209 w 2353201"/>
                <a:gd name="connsiteY25" fmla="*/ 1403137 h 2496441"/>
                <a:gd name="connsiteX26" fmla="*/ 122452 w 2353201"/>
                <a:gd name="connsiteY26" fmla="*/ 1184476 h 2496441"/>
                <a:gd name="connsiteX27" fmla="*/ 72757 w 2353201"/>
                <a:gd name="connsiteY27" fmla="*/ 1095024 h 2496441"/>
                <a:gd name="connsiteX28" fmla="*/ 23061 w 2353201"/>
                <a:gd name="connsiteY28" fmla="*/ 995632 h 2496441"/>
                <a:gd name="connsiteX29" fmla="*/ 23061 w 2353201"/>
                <a:gd name="connsiteY29" fmla="*/ 707398 h 2496441"/>
                <a:gd name="connsiteX30" fmla="*/ 102574 w 2353201"/>
                <a:gd name="connsiteY30" fmla="*/ 558311 h 2496441"/>
                <a:gd name="connsiteX31" fmla="*/ 172148 w 2353201"/>
                <a:gd name="connsiteY31" fmla="*/ 429102 h 2496441"/>
                <a:gd name="connsiteX32" fmla="*/ 220657 w 2353201"/>
                <a:gd name="connsiteY32" fmla="*/ 339946 h 2496441"/>
                <a:gd name="connsiteX33" fmla="*/ 291121 w 2353201"/>
                <a:gd name="connsiteY33" fmla="*/ 259543 h 2496441"/>
                <a:gd name="connsiteX34" fmla="*/ 390865 w 2353201"/>
                <a:gd name="connsiteY34" fmla="*/ 122674 h 2496441"/>
                <a:gd name="connsiteX0" fmla="*/ 390865 w 2353201"/>
                <a:gd name="connsiteY0" fmla="*/ 144765 h 2518532"/>
                <a:gd name="connsiteX1" fmla="*/ 569145 w 2353201"/>
                <a:gd name="connsiteY1" fmla="*/ 48841 h 2518532"/>
                <a:gd name="connsiteX2" fmla="*/ 834502 w 2353201"/>
                <a:gd name="connsiteY2" fmla="*/ 22530 h 2518532"/>
                <a:gd name="connsiteX3" fmla="*/ 1095335 w 2353201"/>
                <a:gd name="connsiteY3" fmla="*/ 2095 h 2518532"/>
                <a:gd name="connsiteX4" fmla="*/ 1380957 w 2353201"/>
                <a:gd name="connsiteY4" fmla="*/ 75546 h 2518532"/>
                <a:gd name="connsiteX5" fmla="*/ 1668997 w 2353201"/>
                <a:gd name="connsiteY5" fmla="*/ 263807 h 2518532"/>
                <a:gd name="connsiteX6" fmla="*/ 1959639 w 2353201"/>
                <a:gd name="connsiteY6" fmla="*/ 460666 h 2518532"/>
                <a:gd name="connsiteX7" fmla="*/ 2120410 w 2353201"/>
                <a:gd name="connsiteY7" fmla="*/ 697245 h 2518532"/>
                <a:gd name="connsiteX8" fmla="*/ 2272223 w 2353201"/>
                <a:gd name="connsiteY8" fmla="*/ 881537 h 2518532"/>
                <a:gd name="connsiteX9" fmla="*/ 2348817 w 2353201"/>
                <a:gd name="connsiteY9" fmla="*/ 1206567 h 2518532"/>
                <a:gd name="connsiteX10" fmla="*/ 2330175 w 2353201"/>
                <a:gd name="connsiteY10" fmla="*/ 1468105 h 2518532"/>
                <a:gd name="connsiteX11" fmla="*/ 2279243 w 2353201"/>
                <a:gd name="connsiteY11" fmla="*/ 1624010 h 2518532"/>
                <a:gd name="connsiteX12" fmla="*/ 2150035 w 2353201"/>
                <a:gd name="connsiteY12" fmla="*/ 1912245 h 2518532"/>
                <a:gd name="connsiteX13" fmla="*/ 1881678 w 2353201"/>
                <a:gd name="connsiteY13" fmla="*/ 2309810 h 2518532"/>
                <a:gd name="connsiteX14" fmla="*/ 1782287 w 2353201"/>
                <a:gd name="connsiteY14" fmla="*/ 2399262 h 2518532"/>
                <a:gd name="connsiteX15" fmla="*/ 1622134 w 2353201"/>
                <a:gd name="connsiteY15" fmla="*/ 2489884 h 2518532"/>
                <a:gd name="connsiteX16" fmla="*/ 1424478 w 2353201"/>
                <a:gd name="connsiteY16" fmla="*/ 2518532 h 2518532"/>
                <a:gd name="connsiteX17" fmla="*/ 1069906 w 2353201"/>
                <a:gd name="connsiteY17" fmla="*/ 2495534 h 2518532"/>
                <a:gd name="connsiteX18" fmla="*/ 723915 w 2353201"/>
                <a:gd name="connsiteY18" fmla="*/ 2419419 h 2518532"/>
                <a:gd name="connsiteX19" fmla="*/ 432855 w 2353201"/>
                <a:gd name="connsiteY19" fmla="*/ 2235037 h 2518532"/>
                <a:gd name="connsiteX20" fmla="*/ 304954 w 2353201"/>
                <a:gd name="connsiteY20" fmla="*/ 2033642 h 2518532"/>
                <a:gd name="connsiteX21" fmla="*/ 247095 w 2353201"/>
                <a:gd name="connsiteY21" fmla="*/ 1825249 h 2518532"/>
                <a:gd name="connsiteX22" fmla="*/ 241722 w 2353201"/>
                <a:gd name="connsiteY22" fmla="*/ 1683645 h 2518532"/>
                <a:gd name="connsiteX23" fmla="*/ 221843 w 2353201"/>
                <a:gd name="connsiteY23" fmla="*/ 1574315 h 2518532"/>
                <a:gd name="connsiteX24" fmla="*/ 182087 w 2353201"/>
                <a:gd name="connsiteY24" fmla="*/ 1484862 h 2518532"/>
                <a:gd name="connsiteX25" fmla="*/ 162209 w 2353201"/>
                <a:gd name="connsiteY25" fmla="*/ 1425228 h 2518532"/>
                <a:gd name="connsiteX26" fmla="*/ 122452 w 2353201"/>
                <a:gd name="connsiteY26" fmla="*/ 1206567 h 2518532"/>
                <a:gd name="connsiteX27" fmla="*/ 72757 w 2353201"/>
                <a:gd name="connsiteY27" fmla="*/ 1117115 h 2518532"/>
                <a:gd name="connsiteX28" fmla="*/ 23061 w 2353201"/>
                <a:gd name="connsiteY28" fmla="*/ 1017723 h 2518532"/>
                <a:gd name="connsiteX29" fmla="*/ 23061 w 2353201"/>
                <a:gd name="connsiteY29" fmla="*/ 729489 h 2518532"/>
                <a:gd name="connsiteX30" fmla="*/ 102574 w 2353201"/>
                <a:gd name="connsiteY30" fmla="*/ 580402 h 2518532"/>
                <a:gd name="connsiteX31" fmla="*/ 172148 w 2353201"/>
                <a:gd name="connsiteY31" fmla="*/ 451193 h 2518532"/>
                <a:gd name="connsiteX32" fmla="*/ 220657 w 2353201"/>
                <a:gd name="connsiteY32" fmla="*/ 362037 h 2518532"/>
                <a:gd name="connsiteX33" fmla="*/ 291121 w 2353201"/>
                <a:gd name="connsiteY33" fmla="*/ 281634 h 2518532"/>
                <a:gd name="connsiteX34" fmla="*/ 390865 w 2353201"/>
                <a:gd name="connsiteY34" fmla="*/ 144765 h 251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53201" h="2518532">
                  <a:moveTo>
                    <a:pt x="390865" y="144765"/>
                  </a:moveTo>
                  <a:cubicBezTo>
                    <a:pt x="437202" y="105966"/>
                    <a:pt x="495206" y="69214"/>
                    <a:pt x="569145" y="48841"/>
                  </a:cubicBezTo>
                  <a:cubicBezTo>
                    <a:pt x="643085" y="28469"/>
                    <a:pt x="746804" y="30321"/>
                    <a:pt x="834502" y="22530"/>
                  </a:cubicBezTo>
                  <a:cubicBezTo>
                    <a:pt x="922200" y="14739"/>
                    <a:pt x="1004259" y="-6741"/>
                    <a:pt x="1095335" y="2095"/>
                  </a:cubicBezTo>
                  <a:cubicBezTo>
                    <a:pt x="1186411" y="10931"/>
                    <a:pt x="1285347" y="31927"/>
                    <a:pt x="1380957" y="75546"/>
                  </a:cubicBezTo>
                  <a:cubicBezTo>
                    <a:pt x="1476567" y="119165"/>
                    <a:pt x="1572550" y="199620"/>
                    <a:pt x="1668997" y="263807"/>
                  </a:cubicBezTo>
                  <a:cubicBezTo>
                    <a:pt x="1765444" y="327994"/>
                    <a:pt x="1884404" y="388426"/>
                    <a:pt x="1959639" y="460666"/>
                  </a:cubicBezTo>
                  <a:cubicBezTo>
                    <a:pt x="2034874" y="532906"/>
                    <a:pt x="2068313" y="627100"/>
                    <a:pt x="2120410" y="697245"/>
                  </a:cubicBezTo>
                  <a:cubicBezTo>
                    <a:pt x="2172507" y="767390"/>
                    <a:pt x="2203484" y="773369"/>
                    <a:pt x="2272223" y="881537"/>
                  </a:cubicBezTo>
                  <a:cubicBezTo>
                    <a:pt x="2305929" y="979481"/>
                    <a:pt x="2339158" y="1108806"/>
                    <a:pt x="2348817" y="1206567"/>
                  </a:cubicBezTo>
                  <a:cubicBezTo>
                    <a:pt x="2358476" y="1304328"/>
                    <a:pt x="2352139" y="1377917"/>
                    <a:pt x="2330175" y="1468105"/>
                  </a:cubicBezTo>
                  <a:cubicBezTo>
                    <a:pt x="2317906" y="1518484"/>
                    <a:pt x="2309266" y="1549987"/>
                    <a:pt x="2279243" y="1624010"/>
                  </a:cubicBezTo>
                  <a:cubicBezTo>
                    <a:pt x="2249220" y="1698033"/>
                    <a:pt x="2263376" y="1709176"/>
                    <a:pt x="2150035" y="1912245"/>
                  </a:cubicBezTo>
                  <a:cubicBezTo>
                    <a:pt x="2062526" y="2069032"/>
                    <a:pt x="1999142" y="2181668"/>
                    <a:pt x="1881678" y="2309810"/>
                  </a:cubicBezTo>
                  <a:cubicBezTo>
                    <a:pt x="1851559" y="2342667"/>
                    <a:pt x="1825544" y="2369250"/>
                    <a:pt x="1782287" y="2399262"/>
                  </a:cubicBezTo>
                  <a:cubicBezTo>
                    <a:pt x="1739030" y="2429274"/>
                    <a:pt x="1685776" y="2468670"/>
                    <a:pt x="1622134" y="2489884"/>
                  </a:cubicBezTo>
                  <a:cubicBezTo>
                    <a:pt x="1562334" y="2509818"/>
                    <a:pt x="1487426" y="2515219"/>
                    <a:pt x="1424478" y="2518532"/>
                  </a:cubicBezTo>
                  <a:cubicBezTo>
                    <a:pt x="1309991" y="2512172"/>
                    <a:pt x="1186666" y="2512053"/>
                    <a:pt x="1069906" y="2495534"/>
                  </a:cubicBezTo>
                  <a:cubicBezTo>
                    <a:pt x="953146" y="2479015"/>
                    <a:pt x="830090" y="2462835"/>
                    <a:pt x="723915" y="2419419"/>
                  </a:cubicBezTo>
                  <a:cubicBezTo>
                    <a:pt x="617740" y="2376003"/>
                    <a:pt x="599646" y="2357161"/>
                    <a:pt x="432855" y="2235037"/>
                  </a:cubicBezTo>
                  <a:cubicBezTo>
                    <a:pt x="449505" y="2250870"/>
                    <a:pt x="335914" y="2101940"/>
                    <a:pt x="304954" y="2033642"/>
                  </a:cubicBezTo>
                  <a:cubicBezTo>
                    <a:pt x="273994" y="1965344"/>
                    <a:pt x="257634" y="1883582"/>
                    <a:pt x="247095" y="1825249"/>
                  </a:cubicBezTo>
                  <a:cubicBezTo>
                    <a:pt x="236556" y="1766916"/>
                    <a:pt x="245931" y="1725467"/>
                    <a:pt x="241722" y="1683645"/>
                  </a:cubicBezTo>
                  <a:cubicBezTo>
                    <a:pt x="237513" y="1641823"/>
                    <a:pt x="232487" y="1609794"/>
                    <a:pt x="221843" y="1574315"/>
                  </a:cubicBezTo>
                  <a:cubicBezTo>
                    <a:pt x="212467" y="1543061"/>
                    <a:pt x="194205" y="1515158"/>
                    <a:pt x="182087" y="1484862"/>
                  </a:cubicBezTo>
                  <a:cubicBezTo>
                    <a:pt x="174305" y="1465407"/>
                    <a:pt x="168835" y="1445106"/>
                    <a:pt x="162209" y="1425228"/>
                  </a:cubicBezTo>
                  <a:cubicBezTo>
                    <a:pt x="153932" y="1342457"/>
                    <a:pt x="153281" y="1287494"/>
                    <a:pt x="122452" y="1206567"/>
                  </a:cubicBezTo>
                  <a:cubicBezTo>
                    <a:pt x="110309" y="1174692"/>
                    <a:pt x="88643" y="1147299"/>
                    <a:pt x="72757" y="1117115"/>
                  </a:cubicBezTo>
                  <a:cubicBezTo>
                    <a:pt x="55505" y="1084337"/>
                    <a:pt x="39626" y="1050854"/>
                    <a:pt x="23061" y="1017723"/>
                  </a:cubicBezTo>
                  <a:cubicBezTo>
                    <a:pt x="-2981" y="887512"/>
                    <a:pt x="-12061" y="893395"/>
                    <a:pt x="23061" y="729489"/>
                  </a:cubicBezTo>
                  <a:cubicBezTo>
                    <a:pt x="38314" y="658306"/>
                    <a:pt x="69761" y="637824"/>
                    <a:pt x="102574" y="580402"/>
                  </a:cubicBezTo>
                  <a:cubicBezTo>
                    <a:pt x="129479" y="533319"/>
                    <a:pt x="152468" y="487587"/>
                    <a:pt x="172148" y="451193"/>
                  </a:cubicBezTo>
                  <a:cubicBezTo>
                    <a:pt x="191828" y="414799"/>
                    <a:pt x="200828" y="390297"/>
                    <a:pt x="220657" y="362037"/>
                  </a:cubicBezTo>
                  <a:cubicBezTo>
                    <a:pt x="240486" y="333777"/>
                    <a:pt x="223458" y="349294"/>
                    <a:pt x="291121" y="281634"/>
                  </a:cubicBezTo>
                  <a:cubicBezTo>
                    <a:pt x="322793" y="238515"/>
                    <a:pt x="344528" y="183564"/>
                    <a:pt x="390865" y="144765"/>
                  </a:cubicBezTo>
                  <a:close/>
                </a:path>
              </a:pathLst>
            </a:custGeom>
            <a:solidFill>
              <a:srgbClr val="6B6B6B"/>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077C714D-8EB3-81F4-EE34-52F87AB0677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888" b="94831" l="9658" r="93360">
                          <a14:foregroundMark x1="37022" y1="82247" x2="51308" y2="91685"/>
                          <a14:foregroundMark x1="51308" y1="91685" x2="71429" y2="95056"/>
                          <a14:foregroundMark x1="87726" y1="81798" x2="89940" y2="39326"/>
                          <a14:foregroundMark x1="89940" y1="39326" x2="88732" y2="37303"/>
                          <a14:foregroundMark x1="93360" y1="49213" x2="91952" y2="43596"/>
                        </a14:backgroundRemoval>
                      </a14:imgEffect>
                    </a14:imgLayer>
                  </a14:imgProps>
                </a:ext>
                <a:ext uri="{28A0092B-C50C-407E-A947-70E740481C1C}">
                  <a14:useLocalDpi xmlns:a14="http://schemas.microsoft.com/office/drawing/2010/main" val="0"/>
                </a:ext>
              </a:extLst>
            </a:blip>
            <a:srcRect l="60888" r="841" b="2223"/>
            <a:stretch/>
          </p:blipFill>
          <p:spPr>
            <a:xfrm>
              <a:off x="7426943" y="2305164"/>
              <a:ext cx="1249111" cy="2905821"/>
            </a:xfrm>
            <a:prstGeom prst="rect">
              <a:avLst/>
            </a:prstGeom>
          </p:spPr>
        </p:pic>
      </p:grpSp>
      <p:cxnSp>
        <p:nvCxnSpPr>
          <p:cNvPr id="19" name="Straight Arrow Connector 18">
            <a:extLst>
              <a:ext uri="{FF2B5EF4-FFF2-40B4-BE49-F238E27FC236}">
                <a16:creationId xmlns:a16="http://schemas.microsoft.com/office/drawing/2014/main" id="{4549E0E3-A36B-E850-DA89-9251E4431655}"/>
              </a:ext>
            </a:extLst>
          </p:cNvPr>
          <p:cNvCxnSpPr>
            <a:cxnSpLocks/>
          </p:cNvCxnSpPr>
          <p:nvPr/>
        </p:nvCxnSpPr>
        <p:spPr>
          <a:xfrm>
            <a:off x="3739249" y="4930541"/>
            <a:ext cx="1007149" cy="135036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grpSp>
        <p:nvGrpSpPr>
          <p:cNvPr id="21" name="Group 20">
            <a:extLst>
              <a:ext uri="{FF2B5EF4-FFF2-40B4-BE49-F238E27FC236}">
                <a16:creationId xmlns:a16="http://schemas.microsoft.com/office/drawing/2014/main" id="{22A9566D-FAA0-3F92-24F5-B24834B43B0C}"/>
              </a:ext>
            </a:extLst>
          </p:cNvPr>
          <p:cNvGrpSpPr/>
          <p:nvPr/>
        </p:nvGrpSpPr>
        <p:grpSpPr>
          <a:xfrm>
            <a:off x="4029711" y="3199896"/>
            <a:ext cx="3108960" cy="3472170"/>
            <a:chOff x="2505711" y="3199896"/>
            <a:chExt cx="3108960" cy="3472170"/>
          </a:xfrm>
        </p:grpSpPr>
        <p:sp>
          <p:nvSpPr>
            <p:cNvPr id="22" name="TextBox 21">
              <a:extLst>
                <a:ext uri="{FF2B5EF4-FFF2-40B4-BE49-F238E27FC236}">
                  <a16:creationId xmlns:a16="http://schemas.microsoft.com/office/drawing/2014/main" id="{669852FD-07A8-99A3-0E8B-86DA90F55B2B}"/>
                </a:ext>
              </a:extLst>
            </p:cNvPr>
            <p:cNvSpPr txBox="1"/>
            <p:nvPr/>
          </p:nvSpPr>
          <p:spPr>
            <a:xfrm>
              <a:off x="2505711" y="6302734"/>
              <a:ext cx="1784527" cy="369332"/>
            </a:xfrm>
            <a:prstGeom prst="rect">
              <a:avLst/>
            </a:prstGeom>
            <a:noFill/>
          </p:spPr>
          <p:txBody>
            <a:bodyPr wrap="none" rtlCol="0">
              <a:spAutoFit/>
            </a:bodyPr>
            <a:lstStyle/>
            <a:p>
              <a:r>
                <a:rPr lang="en-GB" dirty="0">
                  <a:solidFill>
                    <a:schemeClr val="accent3"/>
                  </a:solidFill>
                </a:rPr>
                <a:t>Stony meteorites</a:t>
              </a:r>
            </a:p>
          </p:txBody>
        </p:sp>
        <p:sp>
          <p:nvSpPr>
            <p:cNvPr id="23" name="TextBox 22">
              <a:extLst>
                <a:ext uri="{FF2B5EF4-FFF2-40B4-BE49-F238E27FC236}">
                  <a16:creationId xmlns:a16="http://schemas.microsoft.com/office/drawing/2014/main" id="{C4DABF2F-C268-98D5-E8A1-3AE2188EB615}"/>
                </a:ext>
              </a:extLst>
            </p:cNvPr>
            <p:cNvSpPr txBox="1"/>
            <p:nvPr/>
          </p:nvSpPr>
          <p:spPr>
            <a:xfrm>
              <a:off x="3894860" y="3514733"/>
              <a:ext cx="1719811" cy="646331"/>
            </a:xfrm>
            <a:prstGeom prst="rect">
              <a:avLst/>
            </a:prstGeom>
            <a:noFill/>
          </p:spPr>
          <p:txBody>
            <a:bodyPr wrap="square" rtlCol="0">
              <a:spAutoFit/>
            </a:bodyPr>
            <a:lstStyle/>
            <a:p>
              <a:pPr algn="ctr"/>
              <a:r>
                <a:rPr lang="en-GB" dirty="0">
                  <a:solidFill>
                    <a:srgbClr val="FF0000"/>
                  </a:solidFill>
                </a:rPr>
                <a:t>Iron </a:t>
              </a:r>
            </a:p>
            <a:p>
              <a:pPr algn="ctr"/>
              <a:r>
                <a:rPr lang="en-GB" dirty="0">
                  <a:solidFill>
                    <a:srgbClr val="FF0000"/>
                  </a:solidFill>
                </a:rPr>
                <a:t>meteorites</a:t>
              </a:r>
            </a:p>
          </p:txBody>
        </p:sp>
        <p:cxnSp>
          <p:nvCxnSpPr>
            <p:cNvPr id="24" name="Straight Arrow Connector 23">
              <a:extLst>
                <a:ext uri="{FF2B5EF4-FFF2-40B4-BE49-F238E27FC236}">
                  <a16:creationId xmlns:a16="http://schemas.microsoft.com/office/drawing/2014/main" id="{55691246-05DB-6A3A-100F-16CF5ECE7B75}"/>
                </a:ext>
              </a:extLst>
            </p:cNvPr>
            <p:cNvCxnSpPr>
              <a:cxnSpLocks/>
            </p:cNvCxnSpPr>
            <p:nvPr/>
          </p:nvCxnSpPr>
          <p:spPr>
            <a:xfrm>
              <a:off x="4749484" y="3199896"/>
              <a:ext cx="4729" cy="30746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a:extLst>
                <a:ext uri="{FF2B5EF4-FFF2-40B4-BE49-F238E27FC236}">
                  <a16:creationId xmlns:a16="http://schemas.microsoft.com/office/drawing/2014/main" id="{912EE780-E476-A5BB-4128-E1101FF1754E}"/>
                </a:ext>
              </a:extLst>
            </p:cNvPr>
            <p:cNvCxnSpPr>
              <a:cxnSpLocks/>
            </p:cNvCxnSpPr>
            <p:nvPr/>
          </p:nvCxnSpPr>
          <p:spPr>
            <a:xfrm flipH="1">
              <a:off x="3799551" y="6050069"/>
              <a:ext cx="672829" cy="31066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89A27C51-E5E6-A5D7-D8C3-6C720BC8B69E}"/>
                </a:ext>
              </a:extLst>
            </p:cNvPr>
            <p:cNvCxnSpPr>
              <a:cxnSpLocks/>
            </p:cNvCxnSpPr>
            <p:nvPr/>
          </p:nvCxnSpPr>
          <p:spPr>
            <a:xfrm flipH="1">
              <a:off x="3536214" y="5271238"/>
              <a:ext cx="870289" cy="101767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grpSp>
      <p:sp>
        <p:nvSpPr>
          <p:cNvPr id="29" name="TextBox 28">
            <a:extLst>
              <a:ext uri="{FF2B5EF4-FFF2-40B4-BE49-F238E27FC236}">
                <a16:creationId xmlns:a16="http://schemas.microsoft.com/office/drawing/2014/main" id="{B2F27E15-FF51-0EEE-5AED-1847C0BFB9A1}"/>
              </a:ext>
            </a:extLst>
          </p:cNvPr>
          <p:cNvSpPr txBox="1"/>
          <p:nvPr/>
        </p:nvSpPr>
        <p:spPr>
          <a:xfrm>
            <a:off x="3269433" y="5618780"/>
            <a:ext cx="1069524" cy="369332"/>
          </a:xfrm>
          <a:prstGeom prst="rect">
            <a:avLst/>
          </a:prstGeom>
          <a:noFill/>
        </p:spPr>
        <p:txBody>
          <a:bodyPr wrap="none" rtlCol="0">
            <a:spAutoFit/>
          </a:bodyPr>
          <a:lstStyle/>
          <a:p>
            <a:r>
              <a:rPr lang="en-GB" b="1" dirty="0">
                <a:solidFill>
                  <a:srgbClr val="00B0F0"/>
                </a:solidFill>
                <a:latin typeface="PT Sans Narrow" panose="020B0506020203020204" pitchFamily="34" charset="0"/>
              </a:rPr>
              <a:t>Chondrites</a:t>
            </a:r>
          </a:p>
        </p:txBody>
      </p:sp>
      <p:sp>
        <p:nvSpPr>
          <p:cNvPr id="30" name="TextBox 29">
            <a:extLst>
              <a:ext uri="{FF2B5EF4-FFF2-40B4-BE49-F238E27FC236}">
                <a16:creationId xmlns:a16="http://schemas.microsoft.com/office/drawing/2014/main" id="{4049589A-AAF3-4BFB-E2A0-EFF9AE2B8EA0}"/>
              </a:ext>
            </a:extLst>
          </p:cNvPr>
          <p:cNvSpPr txBox="1"/>
          <p:nvPr/>
        </p:nvSpPr>
        <p:spPr>
          <a:xfrm>
            <a:off x="5823668" y="5499047"/>
            <a:ext cx="1159292" cy="369332"/>
          </a:xfrm>
          <a:prstGeom prst="rect">
            <a:avLst/>
          </a:prstGeom>
          <a:noFill/>
        </p:spPr>
        <p:txBody>
          <a:bodyPr wrap="none" rtlCol="0">
            <a:spAutoFit/>
          </a:bodyPr>
          <a:lstStyle/>
          <a:p>
            <a:r>
              <a:rPr lang="en-GB" b="1" dirty="0">
                <a:solidFill>
                  <a:srgbClr val="00B0F0"/>
                </a:solidFill>
                <a:latin typeface="PT Sans Narrow" panose="020B0506020203020204" pitchFamily="34" charset="0"/>
              </a:rPr>
              <a:t>Achondrites</a:t>
            </a:r>
          </a:p>
        </p:txBody>
      </p:sp>
      <p:pic>
        <p:nvPicPr>
          <p:cNvPr id="4" name="Picture 3" descr="A black background with white text&#10;&#10;AI-generated content may be incorrect.">
            <a:extLst>
              <a:ext uri="{FF2B5EF4-FFF2-40B4-BE49-F238E27FC236}">
                <a16:creationId xmlns:a16="http://schemas.microsoft.com/office/drawing/2014/main" id="{5651AB1A-454E-0F8D-60D3-4CF9C3A092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205" y="395697"/>
            <a:ext cx="8504003" cy="1305111"/>
          </a:xfrm>
          <a:prstGeom prst="rect">
            <a:avLst/>
          </a:prstGeom>
        </p:spPr>
      </p:pic>
    </p:spTree>
    <p:extLst>
      <p:ext uri="{BB962C8B-B14F-4D97-AF65-F5344CB8AC3E}">
        <p14:creationId xmlns:p14="http://schemas.microsoft.com/office/powerpoint/2010/main" val="227224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B665C-2E79-C296-017F-85B4E4E49F99}"/>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40720E41-08F9-E2CF-8753-7C720F71F105}"/>
              </a:ext>
            </a:extLst>
          </p:cNvPr>
          <p:cNvGrpSpPr/>
          <p:nvPr/>
        </p:nvGrpSpPr>
        <p:grpSpPr>
          <a:xfrm>
            <a:off x="695400" y="2719074"/>
            <a:ext cx="2741953" cy="2184264"/>
            <a:chOff x="-155293" y="2590270"/>
            <a:chExt cx="2741953" cy="2184264"/>
          </a:xfrm>
        </p:grpSpPr>
        <p:pic>
          <p:nvPicPr>
            <p:cNvPr id="9" name="Picture 8" descr="A close-up of some rocks&#10;&#10;AI-generated content may be incorrect.">
              <a:extLst>
                <a:ext uri="{FF2B5EF4-FFF2-40B4-BE49-F238E27FC236}">
                  <a16:creationId xmlns:a16="http://schemas.microsoft.com/office/drawing/2014/main" id="{85180631-18AB-E3FA-7B7C-66728EF68A4C}"/>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p:blipFill>
          <p:spPr>
            <a:xfrm rot="20031440">
              <a:off x="-155293" y="2590270"/>
              <a:ext cx="2741953" cy="1677459"/>
            </a:xfrm>
            <a:prstGeom prst="rect">
              <a:avLst/>
            </a:prstGeom>
          </p:spPr>
        </p:pic>
        <p:pic>
          <p:nvPicPr>
            <p:cNvPr id="15" name="Picture 14" descr="A close-up of a rock&#10;&#10;AI-generated content may be incorrect.">
              <a:extLst>
                <a:ext uri="{FF2B5EF4-FFF2-40B4-BE49-F238E27FC236}">
                  <a16:creationId xmlns:a16="http://schemas.microsoft.com/office/drawing/2014/main" id="{D6754953-5B29-4EC9-E369-D574363650D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542" b="91446" l="3836" r="91096">
                          <a14:foregroundMark x1="10822" y1="26988" x2="16301" y2="75181"/>
                          <a14:foregroundMark x1="16301" y1="75181" x2="58767" y2="92651"/>
                          <a14:foregroundMark x1="58767" y1="92651" x2="93562" y2="47831"/>
                          <a14:foregroundMark x1="93562" y1="47831" x2="57123" y2="5542"/>
                          <a14:foregroundMark x1="57123" y1="5542" x2="27534" y2="18916"/>
                          <a14:foregroundMark x1="24932" y1="85542" x2="4384" y2="52169"/>
                          <a14:foregroundMark x1="4384" y1="52169" x2="5068" y2="48193"/>
                          <a14:foregroundMark x1="89041" y1="37952" x2="91507" y2="22530"/>
                          <a14:foregroundMark x1="4658" y1="35663" x2="10822" y2="91205"/>
                          <a14:foregroundMark x1="10822" y1="91205" x2="73288" y2="91084"/>
                          <a14:foregroundMark x1="73288" y1="91084" x2="83973" y2="55783"/>
                          <a14:foregroundMark x1="6986" y1="91566" x2="3973" y2="30723"/>
                        </a14:backgroundRemoval>
                      </a14:imgEffect>
                      <a14:imgEffect>
                        <a14:brightnessContrast bright="40000"/>
                      </a14:imgEffect>
                    </a14:imgLayer>
                  </a14:imgProps>
                </a:ext>
                <a:ext uri="{28A0092B-C50C-407E-A947-70E740481C1C}">
                  <a14:useLocalDpi xmlns:a14="http://schemas.microsoft.com/office/drawing/2010/main" val="0"/>
                </a:ext>
              </a:extLst>
            </a:blip>
            <a:srcRect/>
            <a:stretch/>
          </p:blipFill>
          <p:spPr>
            <a:xfrm rot="20614894">
              <a:off x="1293195" y="3445357"/>
              <a:ext cx="1169685" cy="1329177"/>
            </a:xfrm>
            <a:prstGeom prst="rect">
              <a:avLst/>
            </a:prstGeom>
          </p:spPr>
        </p:pic>
      </p:grpSp>
      <p:sp>
        <p:nvSpPr>
          <p:cNvPr id="6" name="Content Placeholder 5">
            <a:extLst>
              <a:ext uri="{FF2B5EF4-FFF2-40B4-BE49-F238E27FC236}">
                <a16:creationId xmlns:a16="http://schemas.microsoft.com/office/drawing/2014/main" id="{6CA4FA40-03EF-C7B7-A642-F248D506F103}"/>
              </a:ext>
            </a:extLst>
          </p:cNvPr>
          <p:cNvSpPr>
            <a:spLocks noGrp="1"/>
          </p:cNvSpPr>
          <p:nvPr>
            <p:ph idx="1"/>
          </p:nvPr>
        </p:nvSpPr>
        <p:spPr>
          <a:xfrm>
            <a:off x="1743061" y="2011912"/>
            <a:ext cx="9266995" cy="680966"/>
          </a:xfrm>
        </p:spPr>
        <p:txBody>
          <a:bodyPr/>
          <a:lstStyle/>
          <a:p>
            <a:pPr marL="0" indent="0">
              <a:buNone/>
            </a:pPr>
            <a:r>
              <a:rPr lang="en-GB">
                <a:solidFill>
                  <a:schemeClr val="bg2">
                    <a:lumMod val="50000"/>
                  </a:schemeClr>
                </a:solidFill>
              </a:rPr>
              <a:t>Stony                                    </a:t>
            </a:r>
            <a:r>
              <a:rPr lang="en-GB">
                <a:solidFill>
                  <a:srgbClr val="FF0000"/>
                </a:solidFill>
              </a:rPr>
              <a:t>Iron                                  </a:t>
            </a:r>
            <a:r>
              <a:rPr lang="en-GB" dirty="0">
                <a:solidFill>
                  <a:schemeClr val="bg2">
                    <a:lumMod val="50000"/>
                  </a:schemeClr>
                </a:solidFill>
              </a:rPr>
              <a:t>Stony</a:t>
            </a:r>
            <a:r>
              <a:rPr lang="en-GB" dirty="0"/>
              <a:t>-</a:t>
            </a:r>
            <a:r>
              <a:rPr lang="en-GB" dirty="0">
                <a:solidFill>
                  <a:srgbClr val="FF0000"/>
                </a:solidFill>
              </a:rPr>
              <a:t>iron</a:t>
            </a:r>
          </a:p>
        </p:txBody>
      </p:sp>
      <p:sp>
        <p:nvSpPr>
          <p:cNvPr id="12" name="TextBox 11">
            <a:extLst>
              <a:ext uri="{FF2B5EF4-FFF2-40B4-BE49-F238E27FC236}">
                <a16:creationId xmlns:a16="http://schemas.microsoft.com/office/drawing/2014/main" id="{276E2A2D-7588-F089-A194-F9DDB85EDFC8}"/>
              </a:ext>
            </a:extLst>
          </p:cNvPr>
          <p:cNvSpPr txBox="1"/>
          <p:nvPr/>
        </p:nvSpPr>
        <p:spPr>
          <a:xfrm>
            <a:off x="863473" y="4890615"/>
            <a:ext cx="2584617" cy="1569660"/>
          </a:xfrm>
          <a:prstGeom prst="rect">
            <a:avLst/>
          </a:prstGeom>
          <a:noFill/>
        </p:spPr>
        <p:txBody>
          <a:bodyPr wrap="square" rtlCol="0">
            <a:spAutoFit/>
          </a:bodyPr>
          <a:lstStyle/>
          <a:p>
            <a:pPr marL="285750" indent="-285750">
              <a:buFont typeface="Arial" panose="020B0604020202020204" pitchFamily="34" charset="0"/>
              <a:buChar char="•"/>
            </a:pPr>
            <a:r>
              <a:rPr lang="en-GB" sz="1600" dirty="0"/>
              <a:t>Made of </a:t>
            </a:r>
            <a:r>
              <a:rPr lang="en-GB" sz="1600" dirty="0">
                <a:solidFill>
                  <a:schemeClr val="accent3">
                    <a:lumMod val="75000"/>
                  </a:schemeClr>
                </a:solidFill>
              </a:rPr>
              <a:t>silicate minerals</a:t>
            </a:r>
          </a:p>
          <a:p>
            <a:pPr marL="285750" indent="-285750">
              <a:buFont typeface="Arial" panose="020B0604020202020204" pitchFamily="34" charset="0"/>
              <a:buChar char="•"/>
            </a:pPr>
            <a:r>
              <a:rPr lang="en-GB" sz="1600" dirty="0"/>
              <a:t>Usually from the crust or mantle of a rocky body (</a:t>
            </a:r>
            <a:r>
              <a:rPr lang="en-GB" sz="1600" b="1" dirty="0"/>
              <a:t>achondrite</a:t>
            </a:r>
            <a:r>
              <a:rPr lang="en-GB" sz="1600" dirty="0"/>
              <a:t>) or from an undifferentiated asteroid (</a:t>
            </a:r>
            <a:r>
              <a:rPr lang="en-GB" sz="1600" b="1" dirty="0"/>
              <a:t>chondrite</a:t>
            </a:r>
            <a:r>
              <a:rPr lang="en-GB" sz="1600" dirty="0"/>
              <a:t>)</a:t>
            </a:r>
          </a:p>
        </p:txBody>
      </p:sp>
      <p:sp>
        <p:nvSpPr>
          <p:cNvPr id="13" name="TextBox 12">
            <a:extLst>
              <a:ext uri="{FF2B5EF4-FFF2-40B4-BE49-F238E27FC236}">
                <a16:creationId xmlns:a16="http://schemas.microsoft.com/office/drawing/2014/main" id="{0D47524A-9129-D16A-D902-E61FECF65071}"/>
              </a:ext>
            </a:extLst>
          </p:cNvPr>
          <p:cNvSpPr txBox="1"/>
          <p:nvPr/>
        </p:nvSpPr>
        <p:spPr>
          <a:xfrm>
            <a:off x="4686244" y="4914794"/>
            <a:ext cx="2464683" cy="1569660"/>
          </a:xfrm>
          <a:prstGeom prst="rect">
            <a:avLst/>
          </a:prstGeom>
          <a:noFill/>
        </p:spPr>
        <p:txBody>
          <a:bodyPr wrap="square" rtlCol="0">
            <a:spAutoFit/>
          </a:bodyPr>
          <a:lstStyle/>
          <a:p>
            <a:pPr marL="285750" indent="-285750">
              <a:buFont typeface="Arial" panose="020B0604020202020204" pitchFamily="34" charset="0"/>
              <a:buChar char="•"/>
            </a:pPr>
            <a:r>
              <a:rPr lang="en-GB" sz="1600" dirty="0"/>
              <a:t>Made of </a:t>
            </a:r>
            <a:r>
              <a:rPr lang="en-GB" sz="1600" dirty="0">
                <a:solidFill>
                  <a:srgbClr val="FF0000"/>
                </a:solidFill>
              </a:rPr>
              <a:t>metal</a:t>
            </a:r>
            <a:r>
              <a:rPr lang="en-GB" sz="1600" dirty="0"/>
              <a:t>, mostly iron</a:t>
            </a:r>
          </a:p>
          <a:p>
            <a:pPr marL="285750" indent="-285750">
              <a:buFont typeface="Arial" panose="020B0604020202020204" pitchFamily="34" charset="0"/>
              <a:buChar char="•"/>
            </a:pPr>
            <a:r>
              <a:rPr lang="en-GB" sz="1600" dirty="0"/>
              <a:t>Usually from the core of a rocky body</a:t>
            </a:r>
          </a:p>
          <a:p>
            <a:pPr marL="285750" indent="-285750">
              <a:buFont typeface="Arial" panose="020B0604020202020204" pitchFamily="34" charset="0"/>
              <a:buChar char="•"/>
            </a:pPr>
            <a:r>
              <a:rPr lang="en-GB" sz="1600" dirty="0"/>
              <a:t>Very different from Earth rocks!</a:t>
            </a:r>
          </a:p>
        </p:txBody>
      </p:sp>
      <p:sp>
        <p:nvSpPr>
          <p:cNvPr id="14" name="TextBox 13">
            <a:extLst>
              <a:ext uri="{FF2B5EF4-FFF2-40B4-BE49-F238E27FC236}">
                <a16:creationId xmlns:a16="http://schemas.microsoft.com/office/drawing/2014/main" id="{980F9A22-8D50-6493-CCED-CF54CD4888A2}"/>
              </a:ext>
            </a:extLst>
          </p:cNvPr>
          <p:cNvSpPr txBox="1"/>
          <p:nvPr/>
        </p:nvSpPr>
        <p:spPr>
          <a:xfrm>
            <a:off x="8497865" y="4744911"/>
            <a:ext cx="2512191" cy="1815882"/>
          </a:xfrm>
          <a:prstGeom prst="rect">
            <a:avLst/>
          </a:prstGeom>
          <a:noFill/>
        </p:spPr>
        <p:txBody>
          <a:bodyPr wrap="square" rtlCol="0">
            <a:spAutoFit/>
          </a:bodyPr>
          <a:lstStyle/>
          <a:p>
            <a:pPr marL="285750" indent="-285750">
              <a:buFont typeface="Arial" panose="020B0604020202020204" pitchFamily="34" charset="0"/>
              <a:buChar char="•"/>
            </a:pPr>
            <a:r>
              <a:rPr lang="en-GB" sz="1600" dirty="0"/>
              <a:t>Combination of </a:t>
            </a:r>
            <a:r>
              <a:rPr lang="en-GB" sz="1600" dirty="0">
                <a:solidFill>
                  <a:schemeClr val="accent3">
                    <a:lumMod val="75000"/>
                  </a:schemeClr>
                </a:solidFill>
              </a:rPr>
              <a:t>silicate minerals </a:t>
            </a:r>
            <a:r>
              <a:rPr lang="en-GB" sz="1600" dirty="0"/>
              <a:t>and </a:t>
            </a:r>
            <a:r>
              <a:rPr lang="en-GB" sz="1600" dirty="0">
                <a:solidFill>
                  <a:srgbClr val="FF0000"/>
                </a:solidFill>
              </a:rPr>
              <a:t>metal</a:t>
            </a:r>
          </a:p>
          <a:p>
            <a:pPr marL="285750" indent="-285750">
              <a:buFont typeface="Arial" panose="020B0604020202020204" pitchFamily="34" charset="0"/>
              <a:buChar char="•"/>
            </a:pPr>
            <a:r>
              <a:rPr lang="en-GB" sz="1600" dirty="0"/>
              <a:t>Formed through mixing of stony and iron meteorite material</a:t>
            </a:r>
          </a:p>
          <a:p>
            <a:pPr marL="285750" indent="-285750">
              <a:buFont typeface="Arial" panose="020B0604020202020204" pitchFamily="34" charset="0"/>
              <a:buChar char="•"/>
            </a:pPr>
            <a:r>
              <a:rPr lang="en-GB" sz="1600" dirty="0"/>
              <a:t>Very different from Earth rocks!</a:t>
            </a:r>
          </a:p>
        </p:txBody>
      </p:sp>
      <p:grpSp>
        <p:nvGrpSpPr>
          <p:cNvPr id="16" name="Group 15">
            <a:extLst>
              <a:ext uri="{FF2B5EF4-FFF2-40B4-BE49-F238E27FC236}">
                <a16:creationId xmlns:a16="http://schemas.microsoft.com/office/drawing/2014/main" id="{64C712F8-1A1E-C2D4-22D6-FD53D7D621FB}"/>
              </a:ext>
            </a:extLst>
          </p:cNvPr>
          <p:cNvGrpSpPr/>
          <p:nvPr/>
        </p:nvGrpSpPr>
        <p:grpSpPr>
          <a:xfrm>
            <a:off x="4397450" y="2636912"/>
            <a:ext cx="3010592" cy="2107999"/>
            <a:chOff x="3286800" y="2712647"/>
            <a:chExt cx="2487563" cy="1677459"/>
          </a:xfrm>
        </p:grpSpPr>
        <p:pic>
          <p:nvPicPr>
            <p:cNvPr id="17" name="Picture 16" descr="A piece of metal on a white surface&#10;&#10;AI-generated content may be incorrect.">
              <a:extLst>
                <a:ext uri="{FF2B5EF4-FFF2-40B4-BE49-F238E27FC236}">
                  <a16:creationId xmlns:a16="http://schemas.microsoft.com/office/drawing/2014/main" id="{DC940E6E-3B37-C46F-95C4-7D3DD5C07B15}"/>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p:blipFill>
          <p:spPr>
            <a:xfrm>
              <a:off x="3286800" y="3012123"/>
              <a:ext cx="1368046" cy="1128665"/>
            </a:xfrm>
            <a:prstGeom prst="rect">
              <a:avLst/>
            </a:prstGeom>
          </p:spPr>
        </p:pic>
        <p:pic>
          <p:nvPicPr>
            <p:cNvPr id="18" name="Content Placeholder 4" descr="A close-up of some metal&#10;&#10;AI-generated content may be incorrect.">
              <a:extLst>
                <a:ext uri="{FF2B5EF4-FFF2-40B4-BE49-F238E27FC236}">
                  <a16:creationId xmlns:a16="http://schemas.microsoft.com/office/drawing/2014/main" id="{FD1DB95E-71CE-9B3B-71FC-9602BFEC3542}"/>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p:blipFill>
          <p:spPr>
            <a:xfrm>
              <a:off x="4489124" y="2712647"/>
              <a:ext cx="1285239" cy="1677459"/>
            </a:xfrm>
            <a:prstGeom prst="rect">
              <a:avLst/>
            </a:prstGeom>
          </p:spPr>
        </p:pic>
      </p:grpSp>
      <p:pic>
        <p:nvPicPr>
          <p:cNvPr id="19" name="Picture 18" descr="A close-up of some pieces of stone&#10;&#10;AI-generated content may be incorrect.">
            <a:extLst>
              <a:ext uri="{FF2B5EF4-FFF2-40B4-BE49-F238E27FC236}">
                <a16:creationId xmlns:a16="http://schemas.microsoft.com/office/drawing/2014/main" id="{523A19C0-2192-0823-49D8-198FA7AA6E90}"/>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rcRect/>
          <a:stretch/>
        </p:blipFill>
        <p:spPr>
          <a:xfrm rot="21351736">
            <a:off x="8177201" y="2808632"/>
            <a:ext cx="2880638" cy="1905113"/>
          </a:xfrm>
          <a:prstGeom prst="rect">
            <a:avLst/>
          </a:prstGeom>
        </p:spPr>
      </p:pic>
      <p:pic>
        <p:nvPicPr>
          <p:cNvPr id="3" name="Picture 2" descr="A black background with white text&#10;&#10;AI-generated content may be incorrect.">
            <a:extLst>
              <a:ext uri="{FF2B5EF4-FFF2-40B4-BE49-F238E27FC236}">
                <a16:creationId xmlns:a16="http://schemas.microsoft.com/office/drawing/2014/main" id="{E8AE3A75-AAAD-75B4-2963-CDB4FBE8CD0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3205" y="395697"/>
            <a:ext cx="8504003" cy="1305111"/>
          </a:xfrm>
          <a:prstGeom prst="rect">
            <a:avLst/>
          </a:prstGeom>
        </p:spPr>
      </p:pic>
    </p:spTree>
    <p:extLst>
      <p:ext uri="{BB962C8B-B14F-4D97-AF65-F5344CB8AC3E}">
        <p14:creationId xmlns:p14="http://schemas.microsoft.com/office/powerpoint/2010/main" val="3531385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6FA30D-DB7B-3359-BD34-F5AD165A6C49}"/>
              </a:ext>
            </a:extLst>
          </p:cNvPr>
          <p:cNvSpPr txBox="1"/>
          <p:nvPr/>
        </p:nvSpPr>
        <p:spPr>
          <a:xfrm>
            <a:off x="551384" y="2516767"/>
            <a:ext cx="6982759" cy="3539430"/>
          </a:xfrm>
          <a:prstGeom prst="rect">
            <a:avLst/>
          </a:prstGeom>
          <a:noFill/>
        </p:spPr>
        <p:txBody>
          <a:bodyPr wrap="square" rtlCol="0">
            <a:spAutoFit/>
          </a:bodyPr>
          <a:lstStyle/>
          <a:p>
            <a:r>
              <a:rPr lang="en-GB" sz="2800" dirty="0">
                <a:latin typeface="PT Sans Narrow" panose="020B0506020203020204" pitchFamily="34" charset="0"/>
              </a:rPr>
              <a:t>Step 1: Rock observations!</a:t>
            </a:r>
          </a:p>
          <a:p>
            <a:endParaRPr lang="en-GB" sz="2800" dirty="0">
              <a:latin typeface="PT Sans Narrow" panose="020B0506020203020204" pitchFamily="34" charset="0"/>
            </a:endParaRPr>
          </a:p>
          <a:p>
            <a:r>
              <a:rPr lang="en-GB" sz="2400" dirty="0">
                <a:latin typeface="PT Sans Narrow" panose="020B0506020203020204" pitchFamily="34" charset="0"/>
              </a:rPr>
              <a:t>Go to each rock station and make observations about the rocks:</a:t>
            </a:r>
          </a:p>
          <a:p>
            <a:endParaRPr lang="en-GB" sz="2400" dirty="0">
              <a:latin typeface="PT Sans Narrow" panose="020B0506020203020204" pitchFamily="34" charset="0"/>
            </a:endParaRPr>
          </a:p>
          <a:p>
            <a:r>
              <a:rPr lang="en-GB" sz="2000" dirty="0">
                <a:solidFill>
                  <a:srgbClr val="D35241"/>
                </a:solidFill>
                <a:latin typeface="PT Sans Narrow" panose="020B0506020203020204" pitchFamily="34" charset="0"/>
              </a:rPr>
              <a:t>1. </a:t>
            </a:r>
            <a:r>
              <a:rPr lang="en-US" sz="2000" dirty="0" err="1">
                <a:solidFill>
                  <a:srgbClr val="D35241"/>
                </a:solidFill>
                <a:latin typeface="PT Sans Narrow" panose="020B0506020203020204" pitchFamily="34" charset="0"/>
              </a:rPr>
              <a:t>Colour</a:t>
            </a:r>
            <a:r>
              <a:rPr lang="en-US" sz="2000" dirty="0">
                <a:solidFill>
                  <a:srgbClr val="D35241"/>
                </a:solidFill>
                <a:latin typeface="PT Sans Narrow" panose="020B0506020203020204" pitchFamily="34" charset="0"/>
              </a:rPr>
              <a:t>(s)</a:t>
            </a:r>
          </a:p>
          <a:p>
            <a:r>
              <a:rPr lang="en-US" sz="2000" dirty="0">
                <a:solidFill>
                  <a:srgbClr val="D35241"/>
                </a:solidFill>
                <a:latin typeface="PT Sans Narrow" panose="020B0506020203020204" pitchFamily="34" charset="0"/>
              </a:rPr>
              <a:t>2. Does it contain shiny metallic bits?</a:t>
            </a:r>
          </a:p>
          <a:p>
            <a:r>
              <a:rPr lang="en-US" sz="2000" dirty="0">
                <a:solidFill>
                  <a:srgbClr val="D35241"/>
                </a:solidFill>
                <a:latin typeface="PT Sans Narrow" panose="020B0506020203020204" pitchFamily="34" charset="0"/>
              </a:rPr>
              <a:t>3. Does the inside look different from the outside? How?</a:t>
            </a:r>
          </a:p>
          <a:p>
            <a:r>
              <a:rPr lang="en-US" sz="2000" dirty="0">
                <a:solidFill>
                  <a:srgbClr val="D35241"/>
                </a:solidFill>
                <a:latin typeface="PT Sans Narrow" panose="020B0506020203020204" pitchFamily="34" charset="0"/>
              </a:rPr>
              <a:t>4. What does the outside look and feel like? (smooth, rough, shiny, glassy, pitted?)</a:t>
            </a:r>
          </a:p>
          <a:p>
            <a:r>
              <a:rPr lang="en-US" sz="2000" dirty="0">
                <a:solidFill>
                  <a:srgbClr val="D35241"/>
                </a:solidFill>
                <a:latin typeface="PT Sans Narrow" panose="020B0506020203020204" pitchFamily="34" charset="0"/>
              </a:rPr>
              <a:t>5. Does it feel unusually heavy, unusually light, or just right?</a:t>
            </a:r>
          </a:p>
        </p:txBody>
      </p:sp>
      <p:pic>
        <p:nvPicPr>
          <p:cNvPr id="8" name="Picture 7" descr="A black background with white text&#10;&#10;AI-generated content may be incorrect.">
            <a:extLst>
              <a:ext uri="{FF2B5EF4-FFF2-40B4-BE49-F238E27FC236}">
                <a16:creationId xmlns:a16="http://schemas.microsoft.com/office/drawing/2014/main" id="{11E0C201-684F-8B33-F48D-A264A1C680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888" y="310436"/>
            <a:ext cx="6982759" cy="1305111"/>
          </a:xfrm>
          <a:prstGeom prst="rect">
            <a:avLst/>
          </a:prstGeom>
        </p:spPr>
      </p:pic>
      <p:pic>
        <p:nvPicPr>
          <p:cNvPr id="2" name="Graphic 1" descr="Crystals with solid fill">
            <a:extLst>
              <a:ext uri="{FF2B5EF4-FFF2-40B4-BE49-F238E27FC236}">
                <a16:creationId xmlns:a16="http://schemas.microsoft.com/office/drawing/2014/main" id="{2A850CB9-5BB5-0C6B-9DA5-BDFDC20FBF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68208" y="2273477"/>
            <a:ext cx="3744416" cy="3744416"/>
          </a:xfrm>
          <a:prstGeom prst="rect">
            <a:avLst/>
          </a:prstGeom>
        </p:spPr>
      </p:pic>
      <p:pic>
        <p:nvPicPr>
          <p:cNvPr id="3" name="Picture 2" descr="A black background with white text&#10;&#10;AI-generated content may be incorrect.">
            <a:extLst>
              <a:ext uri="{FF2B5EF4-FFF2-40B4-BE49-F238E27FC236}">
                <a16:creationId xmlns:a16="http://schemas.microsoft.com/office/drawing/2014/main" id="{BBB82DD1-1FD8-5506-C83C-E2F29298EE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0000">
            <a:off x="4533960" y="672376"/>
            <a:ext cx="5572352" cy="1482451"/>
          </a:xfrm>
          <a:prstGeom prst="rect">
            <a:avLst/>
          </a:prstGeom>
        </p:spPr>
      </p:pic>
    </p:spTree>
    <p:extLst>
      <p:ext uri="{BB962C8B-B14F-4D97-AF65-F5344CB8AC3E}">
        <p14:creationId xmlns:p14="http://schemas.microsoft.com/office/powerpoint/2010/main" val="154596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BDB24-0088-09E2-23B4-60C084B1D70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17A5FBF-0FEF-8DF6-14CF-6979E9161C07}"/>
              </a:ext>
            </a:extLst>
          </p:cNvPr>
          <p:cNvSpPr txBox="1"/>
          <p:nvPr/>
        </p:nvSpPr>
        <p:spPr>
          <a:xfrm>
            <a:off x="432557" y="2366399"/>
            <a:ext cx="5399366" cy="4116768"/>
          </a:xfrm>
          <a:prstGeom prst="rect">
            <a:avLst/>
          </a:prstGeom>
          <a:noFill/>
        </p:spPr>
        <p:txBody>
          <a:bodyPr wrap="square" rtlCol="0">
            <a:spAutoFit/>
          </a:bodyPr>
          <a:lstStyle/>
          <a:p>
            <a:r>
              <a:rPr lang="en-GB" sz="2800" dirty="0">
                <a:latin typeface="PT Sans Narrow" panose="020B0506020203020204" pitchFamily="34" charset="0"/>
              </a:rPr>
              <a:t>Step 2: Meteorite checklist</a:t>
            </a:r>
          </a:p>
          <a:p>
            <a:endParaRPr lang="en-GB" sz="2800" dirty="0">
              <a:latin typeface="PT Sans Narrow" panose="020B0506020203020204" pitchFamily="34" charset="0"/>
            </a:endParaRPr>
          </a:p>
          <a:p>
            <a:r>
              <a:rPr lang="en-GB" sz="2400" dirty="0">
                <a:latin typeface="PT Sans Narrow" panose="020B0506020203020204" pitchFamily="34" charset="0"/>
              </a:rPr>
              <a:t>Go through your observations and tick the box next to each question if the answer is yes:</a:t>
            </a:r>
          </a:p>
          <a:p>
            <a:endParaRPr lang="en-GB" sz="2400" dirty="0">
              <a:solidFill>
                <a:srgbClr val="D35241"/>
              </a:solidFill>
              <a:latin typeface="PT Sans Narrow" panose="020B0506020203020204" pitchFamily="34" charset="0"/>
            </a:endParaRPr>
          </a:p>
          <a:p>
            <a:pPr marL="342900" indent="-342900">
              <a:lnSpc>
                <a:spcPct val="115000"/>
              </a:lnSpc>
              <a:spcAft>
                <a:spcPts val="800"/>
              </a:spcAft>
              <a:buFont typeface="Wingdings" panose="05000000000000000000" pitchFamily="2" charset="2"/>
              <a:buChar char="q"/>
            </a:pPr>
            <a:r>
              <a:rPr lang="en-GB" sz="2000" dirty="0">
                <a:solidFill>
                  <a:srgbClr val="D35241"/>
                </a:solidFill>
                <a:latin typeface="PT Sans Narrow" panose="020B0506020203020204" pitchFamily="34" charset="0"/>
              </a:rPr>
              <a:t>Is it unusually heavy?</a:t>
            </a:r>
            <a:endParaRPr lang="en-GB" sz="2000" kern="100" dirty="0">
              <a:solidFill>
                <a:srgbClr val="D35241"/>
              </a:solidFill>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solidFill>
                  <a:srgbClr val="D35241"/>
                </a:solidFill>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solidFill>
                  <a:srgbClr val="D35241"/>
                </a:solidFill>
                <a:latin typeface="PT Sans Narrow" panose="020B0506020203020204" pitchFamily="34" charset="0"/>
                <a:ea typeface="Aptos" panose="020B0004020202020204" pitchFamily="34" charset="0"/>
                <a:cs typeface="Times New Roman" panose="02020603050405020304" pitchFamily="18" charset="0"/>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solidFill>
                  <a:srgbClr val="D35241"/>
                </a:solidFill>
                <a:latin typeface="PT Sans Narrow" panose="020B0506020203020204" pitchFamily="34" charset="0"/>
                <a:cs typeface="Times New Roman" panose="02020603050405020304" pitchFamily="18" charset="0"/>
              </a:rPr>
              <a:t>Can you see metal?</a:t>
            </a:r>
            <a:endParaRPr lang="en-GB" sz="2000" dirty="0">
              <a:solidFill>
                <a:srgbClr val="D35241"/>
              </a:solidFill>
              <a:latin typeface="PT Sans Narrow" panose="020B0506020203020204" pitchFamily="34" charset="0"/>
            </a:endParaRPr>
          </a:p>
        </p:txBody>
      </p:sp>
      <p:pic>
        <p:nvPicPr>
          <p:cNvPr id="4" name="Picture 3" descr="A black background with white text&#10;&#10;AI-generated content may be incorrect.">
            <a:extLst>
              <a:ext uri="{FF2B5EF4-FFF2-40B4-BE49-F238E27FC236}">
                <a16:creationId xmlns:a16="http://schemas.microsoft.com/office/drawing/2014/main" id="{52F68FCF-5916-5F53-D80A-25354C28A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888" y="310436"/>
            <a:ext cx="6982759" cy="1305111"/>
          </a:xfrm>
          <a:prstGeom prst="rect">
            <a:avLst/>
          </a:prstGeom>
        </p:spPr>
      </p:pic>
      <p:pic>
        <p:nvPicPr>
          <p:cNvPr id="6" name="Picture 5" descr="A black background with white text&#10;&#10;AI-generated content may be incorrect.">
            <a:extLst>
              <a:ext uri="{FF2B5EF4-FFF2-40B4-BE49-F238E27FC236}">
                <a16:creationId xmlns:a16="http://schemas.microsoft.com/office/drawing/2014/main" id="{7F819E85-A4ED-3254-293B-5075BE0019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0000">
            <a:off x="4533960" y="672376"/>
            <a:ext cx="5572352" cy="1482451"/>
          </a:xfrm>
          <a:prstGeom prst="rect">
            <a:avLst/>
          </a:prstGeom>
        </p:spPr>
      </p:pic>
      <p:pic>
        <p:nvPicPr>
          <p:cNvPr id="7" name="Picture 6" descr="A black background with orange text&#10;&#10;AI-generated content may be incorrect.">
            <a:extLst>
              <a:ext uri="{FF2B5EF4-FFF2-40B4-BE49-F238E27FC236}">
                <a16:creationId xmlns:a16="http://schemas.microsoft.com/office/drawing/2014/main" id="{3F2C167A-D6B4-617A-66D3-2345406DB5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2969" y="6013071"/>
            <a:ext cx="4067734" cy="856219"/>
          </a:xfrm>
          <a:prstGeom prst="rect">
            <a:avLst/>
          </a:prstGeom>
        </p:spPr>
      </p:pic>
      <p:pic>
        <p:nvPicPr>
          <p:cNvPr id="2" name="Picture 1" descr="A close-up of some pieces of stone&#10;&#10;AI-generated content may be incorrect.">
            <a:extLst>
              <a:ext uri="{FF2B5EF4-FFF2-40B4-BE49-F238E27FC236}">
                <a16:creationId xmlns:a16="http://schemas.microsoft.com/office/drawing/2014/main" id="{F9DBC86E-7818-AC19-E988-5E40CD4CED84}"/>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p:blipFill>
        <p:spPr>
          <a:xfrm rot="21351736">
            <a:off x="5708959" y="4277740"/>
            <a:ext cx="3092974" cy="2045542"/>
          </a:xfrm>
          <a:prstGeom prst="rect">
            <a:avLst/>
          </a:prstGeom>
        </p:spPr>
      </p:pic>
      <p:pic>
        <p:nvPicPr>
          <p:cNvPr id="3" name="Picture 2" descr="A piece of black material on a white surface&#10;&#10;AI-generated content may be incorrect.">
            <a:extLst>
              <a:ext uri="{FF2B5EF4-FFF2-40B4-BE49-F238E27FC236}">
                <a16:creationId xmlns:a16="http://schemas.microsoft.com/office/drawing/2014/main" id="{CC8AD43D-54A0-4F48-36E1-0AC3173C489D}"/>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rcRect/>
          <a:stretch/>
        </p:blipFill>
        <p:spPr>
          <a:xfrm>
            <a:off x="5861085" y="1914520"/>
            <a:ext cx="3129489" cy="2350009"/>
          </a:xfrm>
          <a:prstGeom prst="rect">
            <a:avLst/>
          </a:prstGeom>
        </p:spPr>
      </p:pic>
      <p:pic>
        <p:nvPicPr>
          <p:cNvPr id="8" name="Picture 7" descr="A group of rocks on a black background&#10;&#10;AI-generated content may be incorrect.">
            <a:extLst>
              <a:ext uri="{FF2B5EF4-FFF2-40B4-BE49-F238E27FC236}">
                <a16:creationId xmlns:a16="http://schemas.microsoft.com/office/drawing/2014/main" id="{492FEF5D-D479-EC95-6074-0B7FDB2FD90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000239" y="2060848"/>
            <a:ext cx="2929407" cy="3903920"/>
          </a:xfrm>
          <a:prstGeom prst="rect">
            <a:avLst/>
          </a:prstGeom>
        </p:spPr>
      </p:pic>
    </p:spTree>
    <p:extLst>
      <p:ext uri="{BB962C8B-B14F-4D97-AF65-F5344CB8AC3E}">
        <p14:creationId xmlns:p14="http://schemas.microsoft.com/office/powerpoint/2010/main" val="20539166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0cced3b-310d-45b8-97bf-d36cbbb5d34b">
      <Terms xmlns="http://schemas.microsoft.com/office/infopath/2007/PartnerControls"/>
    </lcf76f155ced4ddcb4097134ff3c332f>
    <TaxCatchAll xmlns="991330b7-a67c-4846-8b6a-4c888ec2572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AB4D28DC30974F8DF13AF3195573DD" ma:contentTypeVersion="18" ma:contentTypeDescription="Create a new document." ma:contentTypeScope="" ma:versionID="d888e41d3f55a909ebdfc3b00035feb4">
  <xsd:schema xmlns:xsd="http://www.w3.org/2001/XMLSchema" xmlns:xs="http://www.w3.org/2001/XMLSchema" xmlns:p="http://schemas.microsoft.com/office/2006/metadata/properties" xmlns:ns2="f0cced3b-310d-45b8-97bf-d36cbbb5d34b" xmlns:ns3="991330b7-a67c-4846-8b6a-4c888ec2572d" targetNamespace="http://schemas.microsoft.com/office/2006/metadata/properties" ma:root="true" ma:fieldsID="e9229051f1779e83804e81888c05a1b1" ns2:_="" ns3:_="">
    <xsd:import namespace="f0cced3b-310d-45b8-97bf-d36cbbb5d34b"/>
    <xsd:import namespace="991330b7-a67c-4846-8b6a-4c888ec2572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cced3b-310d-45b8-97bf-d36cbbb5d3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8c4553-6a3d-466f-a6fa-79c540e7775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1330b7-a67c-4846-8b6a-4c888ec2572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90dfe62-da6c-4de2-96a7-2420381ab32d}" ma:internalName="TaxCatchAll" ma:showField="CatchAllData" ma:web="991330b7-a67c-4846-8b6a-4c888ec257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43A73E-F683-4A3C-906E-C085464C08DA}">
  <ds:schemaRefs>
    <ds:schemaRef ds:uri="8fa6a52d-4a5d-4713-9358-4117419ca31e"/>
    <ds:schemaRef ds:uri="http://purl.org/dc/dcmitype/"/>
    <ds:schemaRef ds:uri="http://schemas.microsoft.com/office/2006/documentManagement/types"/>
    <ds:schemaRef ds:uri="http://www.w3.org/XML/1998/namespace"/>
    <ds:schemaRef ds:uri="http://purl.org/dc/elements/1.1/"/>
    <ds:schemaRef ds:uri="http://schemas.openxmlformats.org/package/2006/metadata/core-properties"/>
    <ds:schemaRef ds:uri="http://schemas.microsoft.com/office/2006/metadata/properties"/>
    <ds:schemaRef ds:uri="http://schemas.microsoft.com/office/infopath/2007/PartnerControls"/>
    <ds:schemaRef ds:uri="2da7201d-d60a-4146-be97-9ea9374f9178"/>
    <ds:schemaRef ds:uri="http://purl.org/dc/terms/"/>
    <ds:schemaRef ds:uri="f0cced3b-310d-45b8-97bf-d36cbbb5d34b"/>
    <ds:schemaRef ds:uri="991330b7-a67c-4846-8b6a-4c888ec2572d"/>
  </ds:schemaRefs>
</ds:datastoreItem>
</file>

<file path=customXml/itemProps2.xml><?xml version="1.0" encoding="utf-8"?>
<ds:datastoreItem xmlns:ds="http://schemas.openxmlformats.org/officeDocument/2006/customXml" ds:itemID="{FE457F0E-97F0-4485-B25F-31A7D2E14150}">
  <ds:schemaRefs>
    <ds:schemaRef ds:uri="http://schemas.microsoft.com/sharepoint/v3/contenttype/forms"/>
  </ds:schemaRefs>
</ds:datastoreItem>
</file>

<file path=customXml/itemProps3.xml><?xml version="1.0" encoding="utf-8"?>
<ds:datastoreItem xmlns:ds="http://schemas.openxmlformats.org/officeDocument/2006/customXml" ds:itemID="{300C5C7C-F1C1-4C66-A527-E0A9668B6A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cced3b-310d-45b8-97bf-d36cbbb5d34b"/>
    <ds:schemaRef ds:uri="991330b7-a67c-4846-8b6a-4c888ec257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41588</TotalTime>
  <Words>1962</Words>
  <Application>Microsoft Office PowerPoint</Application>
  <PresentationFormat>Widescreen</PresentationFormat>
  <Paragraphs>228</Paragraphs>
  <Slides>19</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Aptos</vt:lpstr>
      <vt:lpstr>Arial</vt:lpstr>
      <vt:lpstr>Calibri</vt:lpstr>
      <vt:lpstr>Pompiere </vt:lpstr>
      <vt:lpstr>PT Sans Narrow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Jane Venables</cp:lastModifiedBy>
  <cp:revision>234</cp:revision>
  <dcterms:created xsi:type="dcterms:W3CDTF">2017-06-13T09:24:30Z</dcterms:created>
  <dcterms:modified xsi:type="dcterms:W3CDTF">2025-11-11T10:22:32Z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0x0101002AAB4D28DC30974F8DF13AF3195573DD</vt:lpwstr>
  </property>
  <property fmtid="{D5CDD505-2E9C-101B-9397-08002B2CF9AE}" pid="3" name="MediaServiceImageTags">
    <vt:lpwstr/>
  </property>
  <property fmtid="{D5CDD505-2E9C-101B-9397-08002B2CF9AE}" pid="4" name="Order">
    <vt:lpwstr>59900.0000000000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